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3"/>
  </p:notesMasterIdLst>
  <p:handoutMasterIdLst>
    <p:handoutMasterId r:id="rId54"/>
  </p:handoutMasterIdLst>
  <p:sldIdLst>
    <p:sldId id="256" r:id="rId3"/>
    <p:sldId id="258" r:id="rId4"/>
    <p:sldId id="274" r:id="rId5"/>
    <p:sldId id="287" r:id="rId6"/>
    <p:sldId id="272" r:id="rId7"/>
    <p:sldId id="275" r:id="rId8"/>
    <p:sldId id="276" r:id="rId9"/>
    <p:sldId id="278" r:id="rId10"/>
    <p:sldId id="279" r:id="rId11"/>
    <p:sldId id="301" r:id="rId12"/>
    <p:sldId id="281" r:id="rId13"/>
    <p:sldId id="282" r:id="rId14"/>
    <p:sldId id="283" r:id="rId15"/>
    <p:sldId id="284" r:id="rId16"/>
    <p:sldId id="285" r:id="rId17"/>
    <p:sldId id="286" r:id="rId18"/>
    <p:sldId id="288" r:id="rId19"/>
    <p:sldId id="289" r:id="rId20"/>
    <p:sldId id="290" r:id="rId21"/>
    <p:sldId id="292" r:id="rId22"/>
    <p:sldId id="293" r:id="rId23"/>
    <p:sldId id="294" r:id="rId24"/>
    <p:sldId id="295" r:id="rId25"/>
    <p:sldId id="296" r:id="rId26"/>
    <p:sldId id="297" r:id="rId27"/>
    <p:sldId id="298" r:id="rId28"/>
    <p:sldId id="299" r:id="rId29"/>
    <p:sldId id="300" r:id="rId30"/>
    <p:sldId id="304" r:id="rId31"/>
    <p:sldId id="305" r:id="rId32"/>
    <p:sldId id="306" r:id="rId33"/>
    <p:sldId id="318" r:id="rId34"/>
    <p:sldId id="319" r:id="rId35"/>
    <p:sldId id="307" r:id="rId36"/>
    <p:sldId id="308" r:id="rId37"/>
    <p:sldId id="320" r:id="rId38"/>
    <p:sldId id="309" r:id="rId39"/>
    <p:sldId id="321" r:id="rId40"/>
    <p:sldId id="310" r:id="rId41"/>
    <p:sldId id="311" r:id="rId42"/>
    <p:sldId id="312" r:id="rId43"/>
    <p:sldId id="313" r:id="rId44"/>
    <p:sldId id="314" r:id="rId45"/>
    <p:sldId id="315" r:id="rId46"/>
    <p:sldId id="316" r:id="rId47"/>
    <p:sldId id="317" r:id="rId48"/>
    <p:sldId id="322" r:id="rId49"/>
    <p:sldId id="323" r:id="rId50"/>
    <p:sldId id="324" r:id="rId51"/>
    <p:sldId id="325" r:id="rId52"/>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558" autoAdjust="0"/>
  </p:normalViewPr>
  <p:slideViewPr>
    <p:cSldViewPr>
      <p:cViewPr varScale="1">
        <p:scale>
          <a:sx n="77" d="100"/>
          <a:sy n="77" d="100"/>
        </p:scale>
        <p:origin x="-2552" y="-96"/>
      </p:cViewPr>
      <p:guideLst>
        <p:guide orient="horz" pos="2160"/>
        <p:guide pos="2880"/>
      </p:guideLst>
    </p:cSldViewPr>
  </p:slideViewPr>
  <p:notesTextViewPr>
    <p:cViewPr>
      <p:scale>
        <a:sx n="1" d="1"/>
        <a:sy n="1" d="1"/>
      </p:scale>
      <p:origin x="0" y="0"/>
    </p:cViewPr>
  </p:notesTextViewPr>
  <p:notesViewPr>
    <p:cSldViewPr showGuides="1">
      <p:cViewPr varScale="1">
        <p:scale>
          <a:sx n="85" d="100"/>
          <a:sy n="85" d="100"/>
        </p:scale>
        <p:origin x="-386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image" Target="../media/image3.JPG"/><Relationship Id="rId2" Type="http://schemas.openxmlformats.org/officeDocument/2006/relationships/image" Target="../media/image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image" Target="../media/image3.JPG"/><Relationship Id="rId2"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7ECBD-37CD-3D4E-AD89-A3E8D99C8402}"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DFB07CE2-0DA5-184E-A509-C73AD1C36491}">
      <dgm:prSet phldrT="[Text]"/>
      <dgm:spPr/>
      <dgm:t>
        <a:bodyPr/>
        <a:lstStyle/>
        <a:p>
          <a:r>
            <a:rPr lang="en-US" b="1" dirty="0" err="1" smtClean="0">
              <a:latin typeface="Century Gothic"/>
              <a:cs typeface="Century Gothic"/>
            </a:rPr>
            <a:t>NamNV</a:t>
          </a:r>
          <a:endParaRPr lang="en-US" b="1" dirty="0" smtClean="0">
            <a:latin typeface="Century Gothic"/>
            <a:cs typeface="Century Gothic"/>
          </a:endParaRPr>
        </a:p>
        <a:p>
          <a:r>
            <a:rPr lang="en-US" dirty="0" smtClean="0">
              <a:latin typeface="Century Gothic"/>
              <a:cs typeface="Century Gothic"/>
            </a:rPr>
            <a:t>Project Manager</a:t>
          </a:r>
          <a:endParaRPr lang="en-US" dirty="0">
            <a:latin typeface="Century Gothic"/>
            <a:cs typeface="Century Gothic"/>
          </a:endParaRPr>
        </a:p>
      </dgm:t>
    </dgm:pt>
    <dgm:pt modelId="{F6BCB114-DAB6-6049-8444-8C1311A88482}" type="parTrans" cxnId="{B814CC55-2C40-2341-9480-FECD46819697}">
      <dgm:prSet/>
      <dgm:spPr/>
      <dgm:t>
        <a:bodyPr/>
        <a:lstStyle/>
        <a:p>
          <a:endParaRPr lang="en-US"/>
        </a:p>
      </dgm:t>
    </dgm:pt>
    <dgm:pt modelId="{BFFA863E-1A69-DD40-B2F1-A3D3C0D94AE3}" type="sibTrans" cxnId="{B814CC55-2C40-2341-9480-FECD46819697}">
      <dgm:prSet/>
      <dgm:spPr/>
      <dgm:t>
        <a:bodyPr/>
        <a:lstStyle/>
        <a:p>
          <a:endParaRPr lang="en-US"/>
        </a:p>
      </dgm:t>
    </dgm:pt>
    <dgm:pt modelId="{05BA5892-8A8A-7540-B78D-C933C1060A28}">
      <dgm:prSet phldrT="[Text]"/>
      <dgm:spPr/>
      <dgm:t>
        <a:bodyPr/>
        <a:lstStyle/>
        <a:p>
          <a:r>
            <a:rPr lang="en-US" b="1" dirty="0" err="1" smtClean="0">
              <a:latin typeface="Century Gothic"/>
              <a:cs typeface="Century Gothic"/>
            </a:rPr>
            <a:t>HungCQ</a:t>
          </a:r>
          <a:endParaRPr lang="en-US" b="1" dirty="0" smtClean="0">
            <a:latin typeface="Century Gothic"/>
            <a:cs typeface="Century Gothic"/>
          </a:endParaRPr>
        </a:p>
        <a:p>
          <a:r>
            <a:rPr lang="en-US" dirty="0" smtClean="0">
              <a:latin typeface="Century Gothic"/>
              <a:cs typeface="Century Gothic"/>
            </a:rPr>
            <a:t>Tech Lead</a:t>
          </a:r>
          <a:endParaRPr lang="en-US" dirty="0">
            <a:latin typeface="Century Gothic"/>
            <a:cs typeface="Century Gothic"/>
          </a:endParaRPr>
        </a:p>
      </dgm:t>
    </dgm:pt>
    <dgm:pt modelId="{B5487B46-A7C5-E64B-83BD-7884B1BDA2AE}" type="parTrans" cxnId="{E04BC435-076A-2B40-9658-71981869EDA9}">
      <dgm:prSet/>
      <dgm:spPr/>
      <dgm:t>
        <a:bodyPr/>
        <a:lstStyle/>
        <a:p>
          <a:endParaRPr lang="en-US"/>
        </a:p>
      </dgm:t>
    </dgm:pt>
    <dgm:pt modelId="{8AB3A8D1-FB90-1A44-A652-D62D486A388A}" type="sibTrans" cxnId="{E04BC435-076A-2B40-9658-71981869EDA9}">
      <dgm:prSet/>
      <dgm:spPr/>
      <dgm:t>
        <a:bodyPr/>
        <a:lstStyle/>
        <a:p>
          <a:endParaRPr lang="en-US"/>
        </a:p>
      </dgm:t>
    </dgm:pt>
    <dgm:pt modelId="{693C0C07-DB97-8941-9462-10A2F69C85A6}">
      <dgm:prSet phldrT="[Text]"/>
      <dgm:spPr/>
      <dgm:t>
        <a:bodyPr/>
        <a:lstStyle/>
        <a:p>
          <a:r>
            <a:rPr lang="en-US" b="1" dirty="0" err="1" smtClean="0">
              <a:latin typeface="Century Gothic"/>
              <a:cs typeface="Century Gothic"/>
            </a:rPr>
            <a:t>ChungNT</a:t>
          </a:r>
          <a:endParaRPr lang="en-US" b="1" dirty="0" smtClean="0">
            <a:latin typeface="Century Gothic"/>
            <a:cs typeface="Century Gothic"/>
          </a:endParaRPr>
        </a:p>
        <a:p>
          <a:r>
            <a:rPr lang="en-US" dirty="0" smtClean="0">
              <a:latin typeface="Century Gothic"/>
              <a:cs typeface="Century Gothic"/>
            </a:rPr>
            <a:t>Developer</a:t>
          </a:r>
          <a:endParaRPr lang="en-US" dirty="0">
            <a:latin typeface="Century Gothic"/>
            <a:cs typeface="Century Gothic"/>
          </a:endParaRPr>
        </a:p>
      </dgm:t>
    </dgm:pt>
    <dgm:pt modelId="{CD6265D9-6273-1149-ABA2-E390DAF63359}" type="parTrans" cxnId="{203D346D-42C8-DF46-A113-0BD8814BBD6C}">
      <dgm:prSet/>
      <dgm:spPr/>
      <dgm:t>
        <a:bodyPr/>
        <a:lstStyle/>
        <a:p>
          <a:endParaRPr lang="en-US"/>
        </a:p>
      </dgm:t>
    </dgm:pt>
    <dgm:pt modelId="{557EE0E6-2762-6049-976B-E01F9C635BEA}" type="sibTrans" cxnId="{203D346D-42C8-DF46-A113-0BD8814BBD6C}">
      <dgm:prSet/>
      <dgm:spPr/>
      <dgm:t>
        <a:bodyPr/>
        <a:lstStyle/>
        <a:p>
          <a:endParaRPr lang="en-US"/>
        </a:p>
      </dgm:t>
    </dgm:pt>
    <dgm:pt modelId="{C11B33F1-9B83-8E41-8FAC-9EB3F8B03197}">
      <dgm:prSet phldrT="[Text]"/>
      <dgm:spPr/>
      <dgm:t>
        <a:bodyPr/>
        <a:lstStyle/>
        <a:p>
          <a:r>
            <a:rPr lang="en-US" b="1" dirty="0" err="1" smtClean="0">
              <a:latin typeface="Century Gothic"/>
              <a:cs typeface="Century Gothic"/>
            </a:rPr>
            <a:t>BichTT</a:t>
          </a:r>
          <a:endParaRPr lang="en-US" b="1" dirty="0" smtClean="0">
            <a:latin typeface="Century Gothic"/>
            <a:cs typeface="Century Gothic"/>
          </a:endParaRPr>
        </a:p>
        <a:p>
          <a:r>
            <a:rPr lang="en-US" dirty="0" smtClean="0">
              <a:latin typeface="Century Gothic"/>
              <a:cs typeface="Century Gothic"/>
            </a:rPr>
            <a:t>Tester</a:t>
          </a:r>
          <a:endParaRPr lang="en-US" dirty="0">
            <a:latin typeface="Century Gothic"/>
            <a:cs typeface="Century Gothic"/>
          </a:endParaRPr>
        </a:p>
      </dgm:t>
    </dgm:pt>
    <dgm:pt modelId="{C9A46F69-C66B-3445-9AFF-03FE15E4E933}" type="parTrans" cxnId="{809D06C7-95B0-3047-A4C8-28C34533FB8E}">
      <dgm:prSet/>
      <dgm:spPr/>
      <dgm:t>
        <a:bodyPr/>
        <a:lstStyle/>
        <a:p>
          <a:endParaRPr lang="en-US"/>
        </a:p>
      </dgm:t>
    </dgm:pt>
    <dgm:pt modelId="{DA9F38CA-2300-0A44-917D-F89A3AC01FBF}" type="sibTrans" cxnId="{809D06C7-95B0-3047-A4C8-28C34533FB8E}">
      <dgm:prSet/>
      <dgm:spPr/>
      <dgm:t>
        <a:bodyPr/>
        <a:lstStyle/>
        <a:p>
          <a:endParaRPr lang="en-US"/>
        </a:p>
      </dgm:t>
    </dgm:pt>
    <dgm:pt modelId="{7D20BB05-232A-CA4E-844B-FB736796ED6A}">
      <dgm:prSet phldrT="[Text]"/>
      <dgm:spPr/>
      <dgm:t>
        <a:bodyPr/>
        <a:lstStyle/>
        <a:p>
          <a:r>
            <a:rPr lang="en-US" b="1" dirty="0" err="1" smtClean="0">
              <a:latin typeface="Century Gothic"/>
              <a:cs typeface="Century Gothic"/>
            </a:rPr>
            <a:t>VietVH</a:t>
          </a:r>
          <a:endParaRPr lang="en-US" b="1" dirty="0" smtClean="0">
            <a:latin typeface="Century Gothic"/>
            <a:cs typeface="Century Gothic"/>
          </a:endParaRPr>
        </a:p>
        <a:p>
          <a:r>
            <a:rPr lang="en-US" b="0" dirty="0" smtClean="0">
              <a:latin typeface="Century Gothic"/>
              <a:cs typeface="Century Gothic"/>
            </a:rPr>
            <a:t>Developer</a:t>
          </a:r>
          <a:endParaRPr lang="en-US" b="0" dirty="0">
            <a:latin typeface="Century Gothic"/>
            <a:cs typeface="Century Gothic"/>
          </a:endParaRPr>
        </a:p>
      </dgm:t>
    </dgm:pt>
    <dgm:pt modelId="{8D8486BA-4054-274E-ADB3-8C60131A971A}" type="sibTrans" cxnId="{20BDA073-E356-1A4B-B029-018DB74C3BA1}">
      <dgm:prSet/>
      <dgm:spPr/>
      <dgm:t>
        <a:bodyPr/>
        <a:lstStyle/>
        <a:p>
          <a:endParaRPr lang="en-US"/>
        </a:p>
      </dgm:t>
    </dgm:pt>
    <dgm:pt modelId="{21E3A278-1F29-2943-911A-24F17D1B91F7}" type="parTrans" cxnId="{20BDA073-E356-1A4B-B029-018DB74C3BA1}">
      <dgm:prSet/>
      <dgm:spPr/>
      <dgm:t>
        <a:bodyPr/>
        <a:lstStyle/>
        <a:p>
          <a:endParaRPr lang="en-US"/>
        </a:p>
      </dgm:t>
    </dgm:pt>
    <dgm:pt modelId="{22CFEE2F-7D6E-3A47-81C1-A8850F535A25}" type="pres">
      <dgm:prSet presAssocID="{A647ECBD-37CD-3D4E-AD89-A3E8D99C8402}" presName="hierChild1" presStyleCnt="0">
        <dgm:presLayoutVars>
          <dgm:chPref val="1"/>
          <dgm:dir/>
          <dgm:animOne val="branch"/>
          <dgm:animLvl val="lvl"/>
          <dgm:resizeHandles/>
        </dgm:presLayoutVars>
      </dgm:prSet>
      <dgm:spPr/>
      <dgm:t>
        <a:bodyPr/>
        <a:lstStyle/>
        <a:p>
          <a:endParaRPr lang="en-US"/>
        </a:p>
      </dgm:t>
    </dgm:pt>
    <dgm:pt modelId="{F9D34493-8A2F-8746-8E0D-6E5590B48B8B}" type="pres">
      <dgm:prSet presAssocID="{DFB07CE2-0DA5-184E-A509-C73AD1C36491}" presName="hierRoot1" presStyleCnt="0"/>
      <dgm:spPr/>
    </dgm:pt>
    <dgm:pt modelId="{19060971-7CA2-D44B-8B36-329CBC3DCA42}" type="pres">
      <dgm:prSet presAssocID="{DFB07CE2-0DA5-184E-A509-C73AD1C36491}" presName="composite" presStyleCnt="0"/>
      <dgm:spPr/>
    </dgm:pt>
    <dgm:pt modelId="{84030934-2AD3-E449-9351-E99C005E17A3}" type="pres">
      <dgm:prSet presAssocID="{DFB07CE2-0DA5-184E-A509-C73AD1C36491}" presName="image" presStyleLbl="node0" presStyleIdx="0" presStyleCnt="1" custLinFactNeighborX="-2425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88B6C92-F631-CD4D-BF7B-5DA53FC2269A}" type="pres">
      <dgm:prSet presAssocID="{DFB07CE2-0DA5-184E-A509-C73AD1C36491}" presName="text" presStyleLbl="revTx" presStyleIdx="0" presStyleCnt="5" custScaleX="152778" custLinFactNeighborX="24804">
        <dgm:presLayoutVars>
          <dgm:chPref val="3"/>
        </dgm:presLayoutVars>
      </dgm:prSet>
      <dgm:spPr/>
      <dgm:t>
        <a:bodyPr/>
        <a:lstStyle/>
        <a:p>
          <a:endParaRPr lang="en-US"/>
        </a:p>
      </dgm:t>
    </dgm:pt>
    <dgm:pt modelId="{7D44CA1B-DF15-5D45-BA10-8DB862D7B31F}" type="pres">
      <dgm:prSet presAssocID="{DFB07CE2-0DA5-184E-A509-C73AD1C36491}" presName="hierChild2" presStyleCnt="0"/>
      <dgm:spPr/>
    </dgm:pt>
    <dgm:pt modelId="{B6E95B4B-DF3C-7A4B-B6E0-29FAE7EC54F3}" type="pres">
      <dgm:prSet presAssocID="{B5487B46-A7C5-E64B-83BD-7884B1BDA2AE}" presName="Name10" presStyleLbl="parChTrans1D2" presStyleIdx="0" presStyleCnt="2"/>
      <dgm:spPr/>
      <dgm:t>
        <a:bodyPr/>
        <a:lstStyle/>
        <a:p>
          <a:endParaRPr lang="en-US"/>
        </a:p>
      </dgm:t>
    </dgm:pt>
    <dgm:pt modelId="{18F25CAB-6191-6442-8AB4-2CF3B2022626}" type="pres">
      <dgm:prSet presAssocID="{05BA5892-8A8A-7540-B78D-C933C1060A28}" presName="hierRoot2" presStyleCnt="0"/>
      <dgm:spPr/>
    </dgm:pt>
    <dgm:pt modelId="{DF3EDC52-BADF-6A42-9FE0-9034688DC112}" type="pres">
      <dgm:prSet presAssocID="{05BA5892-8A8A-7540-B78D-C933C1060A28}" presName="composite2" presStyleCnt="0"/>
      <dgm:spPr/>
    </dgm:pt>
    <dgm:pt modelId="{ED43DD18-AAFB-914A-B586-7916C49531D4}" type="pres">
      <dgm:prSet presAssocID="{05BA5892-8A8A-7540-B78D-C933C1060A28}" presName="image2" presStyleLbl="node2" presStyleIdx="0" presStyleCnt="2" custLinFactNeighborX="-24256"/>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92E2A2C3-9378-5C44-B8C8-E32B21A75C95}" type="pres">
      <dgm:prSet presAssocID="{05BA5892-8A8A-7540-B78D-C933C1060A28}" presName="text2" presStyleLbl="revTx" presStyleIdx="1" presStyleCnt="5" custLinFactNeighborX="-16168">
        <dgm:presLayoutVars>
          <dgm:chPref val="3"/>
        </dgm:presLayoutVars>
      </dgm:prSet>
      <dgm:spPr/>
      <dgm:t>
        <a:bodyPr/>
        <a:lstStyle/>
        <a:p>
          <a:endParaRPr lang="en-US"/>
        </a:p>
      </dgm:t>
    </dgm:pt>
    <dgm:pt modelId="{5964B8A3-5BFD-8C48-BEB9-ECF2D1B2C6B3}" type="pres">
      <dgm:prSet presAssocID="{05BA5892-8A8A-7540-B78D-C933C1060A28}" presName="hierChild3" presStyleCnt="0"/>
      <dgm:spPr/>
    </dgm:pt>
    <dgm:pt modelId="{E274920C-1FC5-AF4D-A1D3-76A95D80ADDB}" type="pres">
      <dgm:prSet presAssocID="{21E3A278-1F29-2943-911A-24F17D1B91F7}" presName="Name17" presStyleLbl="parChTrans1D3" presStyleIdx="0" presStyleCnt="2"/>
      <dgm:spPr/>
      <dgm:t>
        <a:bodyPr/>
        <a:lstStyle/>
        <a:p>
          <a:endParaRPr lang="en-US"/>
        </a:p>
      </dgm:t>
    </dgm:pt>
    <dgm:pt modelId="{F1A9F7D2-A118-1643-A507-D90DB9883AC1}" type="pres">
      <dgm:prSet presAssocID="{7D20BB05-232A-CA4E-844B-FB736796ED6A}" presName="hierRoot3" presStyleCnt="0"/>
      <dgm:spPr/>
    </dgm:pt>
    <dgm:pt modelId="{E694575B-58A2-3C44-BF45-A3D5AAF1F7E1}" type="pres">
      <dgm:prSet presAssocID="{7D20BB05-232A-CA4E-844B-FB736796ED6A}" presName="composite3" presStyleCnt="0"/>
      <dgm:spPr/>
    </dgm:pt>
    <dgm:pt modelId="{3726238E-9A84-824C-A1EC-EF97DCF17325}" type="pres">
      <dgm:prSet presAssocID="{7D20BB05-232A-CA4E-844B-FB736796ED6A}" presName="image3" presStyleLbl="node3" presStyleIdx="0" presStyleCnt="2" custLinFactNeighborX="-6331"/>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25B8A888-6A90-804D-A82B-9EEE480D9242}" type="pres">
      <dgm:prSet presAssocID="{7D20BB05-232A-CA4E-844B-FB736796ED6A}" presName="text3" presStyleLbl="revTx" presStyleIdx="2" presStyleCnt="5" custLinFactNeighborX="394">
        <dgm:presLayoutVars>
          <dgm:chPref val="3"/>
        </dgm:presLayoutVars>
      </dgm:prSet>
      <dgm:spPr/>
      <dgm:t>
        <a:bodyPr/>
        <a:lstStyle/>
        <a:p>
          <a:endParaRPr lang="en-US"/>
        </a:p>
      </dgm:t>
    </dgm:pt>
    <dgm:pt modelId="{63AEA849-D5AD-2544-ABB7-C7B8954E10ED}" type="pres">
      <dgm:prSet presAssocID="{7D20BB05-232A-CA4E-844B-FB736796ED6A}" presName="hierChild4" presStyleCnt="0"/>
      <dgm:spPr/>
    </dgm:pt>
    <dgm:pt modelId="{E3CCB0F9-A86B-4040-BDCA-88DEEA21BB10}" type="pres">
      <dgm:prSet presAssocID="{CD6265D9-6273-1149-ABA2-E390DAF63359}" presName="Name17" presStyleLbl="parChTrans1D3" presStyleIdx="1" presStyleCnt="2"/>
      <dgm:spPr/>
      <dgm:t>
        <a:bodyPr/>
        <a:lstStyle/>
        <a:p>
          <a:endParaRPr lang="en-US"/>
        </a:p>
      </dgm:t>
    </dgm:pt>
    <dgm:pt modelId="{2E189335-D081-8041-AE5A-BD98829EC0BE}" type="pres">
      <dgm:prSet presAssocID="{693C0C07-DB97-8941-9462-10A2F69C85A6}" presName="hierRoot3" presStyleCnt="0"/>
      <dgm:spPr/>
    </dgm:pt>
    <dgm:pt modelId="{9791ECA7-A34F-DE45-A219-CA15A6CA586F}" type="pres">
      <dgm:prSet presAssocID="{693C0C07-DB97-8941-9462-10A2F69C85A6}" presName="composite3" presStyleCnt="0"/>
      <dgm:spPr/>
    </dgm:pt>
    <dgm:pt modelId="{E7B01EEA-BE8A-B548-A2DF-64165EAA9081}" type="pres">
      <dgm:prSet presAssocID="{693C0C07-DB97-8941-9462-10A2F69C85A6}" presName="image3" presStyleLbl="node3" presStyleIdx="1" presStyleCnt="2" custLinFactNeighborX="-24256"/>
      <dgm:spPr/>
    </dgm:pt>
    <dgm:pt modelId="{880D3343-75C7-244D-A227-6FDB072544A8}" type="pres">
      <dgm:prSet presAssocID="{693C0C07-DB97-8941-9462-10A2F69C85A6}" presName="text3" presStyleLbl="revTx" presStyleIdx="3" presStyleCnt="5" custLinFactNeighborX="-7677">
        <dgm:presLayoutVars>
          <dgm:chPref val="3"/>
        </dgm:presLayoutVars>
      </dgm:prSet>
      <dgm:spPr/>
      <dgm:t>
        <a:bodyPr/>
        <a:lstStyle/>
        <a:p>
          <a:endParaRPr lang="en-US"/>
        </a:p>
      </dgm:t>
    </dgm:pt>
    <dgm:pt modelId="{ADB2C0D6-3191-9C47-88B8-A5B9E5AF9DBA}" type="pres">
      <dgm:prSet presAssocID="{693C0C07-DB97-8941-9462-10A2F69C85A6}" presName="hierChild4" presStyleCnt="0"/>
      <dgm:spPr/>
    </dgm:pt>
    <dgm:pt modelId="{C48B46AC-D41A-6E4E-81E7-3F8C0114E68B}" type="pres">
      <dgm:prSet presAssocID="{C9A46F69-C66B-3445-9AFF-03FE15E4E933}" presName="Name10" presStyleLbl="parChTrans1D2" presStyleIdx="1" presStyleCnt="2"/>
      <dgm:spPr/>
      <dgm:t>
        <a:bodyPr/>
        <a:lstStyle/>
        <a:p>
          <a:endParaRPr lang="en-US"/>
        </a:p>
      </dgm:t>
    </dgm:pt>
    <dgm:pt modelId="{A3AAE2FB-3177-894A-BAFC-9681C8D42302}" type="pres">
      <dgm:prSet presAssocID="{C11B33F1-9B83-8E41-8FAC-9EB3F8B03197}" presName="hierRoot2" presStyleCnt="0"/>
      <dgm:spPr/>
    </dgm:pt>
    <dgm:pt modelId="{1F495660-3FA6-F041-B511-D0622C81887C}" type="pres">
      <dgm:prSet presAssocID="{C11B33F1-9B83-8E41-8FAC-9EB3F8B03197}" presName="composite2" presStyleCnt="0"/>
      <dgm:spPr/>
    </dgm:pt>
    <dgm:pt modelId="{939A2972-442C-8248-951C-01E523B9DE7F}" type="pres">
      <dgm:prSet presAssocID="{C11B33F1-9B83-8E41-8FAC-9EB3F8B03197}" presName="image2" presStyleLbl="node2" presStyleIdx="1" presStyleCnt="2" custLinFactNeighborX="-24256" custLinFactNeighborY="1516"/>
      <dgm:spPr>
        <a:blipFill>
          <a:blip xmlns:r="http://schemas.openxmlformats.org/officeDocument/2006/relationships" r:embed="rId4">
            <a:extLst>
              <a:ext uri="{28A0092B-C50C-407E-A947-70E740481C1C}">
                <a14:useLocalDpi xmlns:a14="http://schemas.microsoft.com/office/drawing/2010/main" val="0"/>
              </a:ext>
            </a:extLst>
          </a:blip>
          <a:srcRect/>
          <a:stretch>
            <a:fillRect t="-20000" b="-20000"/>
          </a:stretch>
        </a:blipFill>
      </dgm:spPr>
      <dgm:t>
        <a:bodyPr/>
        <a:lstStyle/>
        <a:p>
          <a:endParaRPr lang="en-US"/>
        </a:p>
      </dgm:t>
    </dgm:pt>
    <dgm:pt modelId="{6A94B5F5-F0B8-F341-B072-B03B5B273DA9}" type="pres">
      <dgm:prSet presAssocID="{C11B33F1-9B83-8E41-8FAC-9EB3F8B03197}" presName="text2" presStyleLbl="revTx" presStyleIdx="4" presStyleCnt="5" custLinFactNeighborX="-7729">
        <dgm:presLayoutVars>
          <dgm:chPref val="3"/>
        </dgm:presLayoutVars>
      </dgm:prSet>
      <dgm:spPr/>
      <dgm:t>
        <a:bodyPr/>
        <a:lstStyle/>
        <a:p>
          <a:endParaRPr lang="en-US"/>
        </a:p>
      </dgm:t>
    </dgm:pt>
    <dgm:pt modelId="{F174290F-8965-4446-936B-8A34D830A0BD}" type="pres">
      <dgm:prSet presAssocID="{C11B33F1-9B83-8E41-8FAC-9EB3F8B03197}" presName="hierChild3" presStyleCnt="0"/>
      <dgm:spPr/>
    </dgm:pt>
  </dgm:ptLst>
  <dgm:cxnLst>
    <dgm:cxn modelId="{8F6E08FA-5FB8-664A-8F04-933DF133B4C8}" type="presOf" srcId="{C11B33F1-9B83-8E41-8FAC-9EB3F8B03197}" destId="{6A94B5F5-F0B8-F341-B072-B03B5B273DA9}" srcOrd="0" destOrd="0" presId="urn:microsoft.com/office/officeart/2009/layout/CirclePictureHierarchy"/>
    <dgm:cxn modelId="{D61F99B3-BEEF-AA41-8996-FBAC0F38E1BC}" type="presOf" srcId="{A647ECBD-37CD-3D4E-AD89-A3E8D99C8402}" destId="{22CFEE2F-7D6E-3A47-81C1-A8850F535A25}" srcOrd="0" destOrd="0" presId="urn:microsoft.com/office/officeart/2009/layout/CirclePictureHierarchy"/>
    <dgm:cxn modelId="{B814CC55-2C40-2341-9480-FECD46819697}" srcId="{A647ECBD-37CD-3D4E-AD89-A3E8D99C8402}" destId="{DFB07CE2-0DA5-184E-A509-C73AD1C36491}" srcOrd="0" destOrd="0" parTransId="{F6BCB114-DAB6-6049-8444-8C1311A88482}" sibTransId="{BFFA863E-1A69-DD40-B2F1-A3D3C0D94AE3}"/>
    <dgm:cxn modelId="{809D06C7-95B0-3047-A4C8-28C34533FB8E}" srcId="{DFB07CE2-0DA5-184E-A509-C73AD1C36491}" destId="{C11B33F1-9B83-8E41-8FAC-9EB3F8B03197}" srcOrd="1" destOrd="0" parTransId="{C9A46F69-C66B-3445-9AFF-03FE15E4E933}" sibTransId="{DA9F38CA-2300-0A44-917D-F89A3AC01FBF}"/>
    <dgm:cxn modelId="{D8535747-EF24-1546-9452-04C3C79EEA86}" type="presOf" srcId="{C9A46F69-C66B-3445-9AFF-03FE15E4E933}" destId="{C48B46AC-D41A-6E4E-81E7-3F8C0114E68B}" srcOrd="0" destOrd="0" presId="urn:microsoft.com/office/officeart/2009/layout/CirclePictureHierarchy"/>
    <dgm:cxn modelId="{6E75462E-F879-1243-9CA2-22579C353C6B}" type="presOf" srcId="{05BA5892-8A8A-7540-B78D-C933C1060A28}" destId="{92E2A2C3-9378-5C44-B8C8-E32B21A75C95}" srcOrd="0" destOrd="0" presId="urn:microsoft.com/office/officeart/2009/layout/CirclePictureHierarchy"/>
    <dgm:cxn modelId="{0E88397F-BFE5-E64D-B361-8B9326AFF6DC}" type="presOf" srcId="{CD6265D9-6273-1149-ABA2-E390DAF63359}" destId="{E3CCB0F9-A86B-4040-BDCA-88DEEA21BB10}" srcOrd="0" destOrd="0" presId="urn:microsoft.com/office/officeart/2009/layout/CirclePictureHierarchy"/>
    <dgm:cxn modelId="{E04BC435-076A-2B40-9658-71981869EDA9}" srcId="{DFB07CE2-0DA5-184E-A509-C73AD1C36491}" destId="{05BA5892-8A8A-7540-B78D-C933C1060A28}" srcOrd="0" destOrd="0" parTransId="{B5487B46-A7C5-E64B-83BD-7884B1BDA2AE}" sibTransId="{8AB3A8D1-FB90-1A44-A652-D62D486A388A}"/>
    <dgm:cxn modelId="{A2010BAE-0252-574A-8EDE-C8CF060CF1B5}" type="presOf" srcId="{693C0C07-DB97-8941-9462-10A2F69C85A6}" destId="{880D3343-75C7-244D-A227-6FDB072544A8}" srcOrd="0" destOrd="0" presId="urn:microsoft.com/office/officeart/2009/layout/CirclePictureHierarchy"/>
    <dgm:cxn modelId="{19C9E691-E28D-004B-A584-62758CD1CBEA}" type="presOf" srcId="{B5487B46-A7C5-E64B-83BD-7884B1BDA2AE}" destId="{B6E95B4B-DF3C-7A4B-B6E0-29FAE7EC54F3}" srcOrd="0" destOrd="0" presId="urn:microsoft.com/office/officeart/2009/layout/CirclePictureHierarchy"/>
    <dgm:cxn modelId="{A0EE709D-6B85-1345-901C-236B17725FA6}" type="presOf" srcId="{DFB07CE2-0DA5-184E-A509-C73AD1C36491}" destId="{388B6C92-F631-CD4D-BF7B-5DA53FC2269A}" srcOrd="0" destOrd="0" presId="urn:microsoft.com/office/officeart/2009/layout/CirclePictureHierarchy"/>
    <dgm:cxn modelId="{203D346D-42C8-DF46-A113-0BD8814BBD6C}" srcId="{05BA5892-8A8A-7540-B78D-C933C1060A28}" destId="{693C0C07-DB97-8941-9462-10A2F69C85A6}" srcOrd="1" destOrd="0" parTransId="{CD6265D9-6273-1149-ABA2-E390DAF63359}" sibTransId="{557EE0E6-2762-6049-976B-E01F9C635BEA}"/>
    <dgm:cxn modelId="{54629DF3-E2DF-E040-B271-1A4E7B5C8632}" type="presOf" srcId="{21E3A278-1F29-2943-911A-24F17D1B91F7}" destId="{E274920C-1FC5-AF4D-A1D3-76A95D80ADDB}" srcOrd="0" destOrd="0" presId="urn:microsoft.com/office/officeart/2009/layout/CirclePictureHierarchy"/>
    <dgm:cxn modelId="{20BDA073-E356-1A4B-B029-018DB74C3BA1}" srcId="{05BA5892-8A8A-7540-B78D-C933C1060A28}" destId="{7D20BB05-232A-CA4E-844B-FB736796ED6A}" srcOrd="0" destOrd="0" parTransId="{21E3A278-1F29-2943-911A-24F17D1B91F7}" sibTransId="{8D8486BA-4054-274E-ADB3-8C60131A971A}"/>
    <dgm:cxn modelId="{0E1FBE6C-0033-A648-84E9-C0023E389E6D}" type="presOf" srcId="{7D20BB05-232A-CA4E-844B-FB736796ED6A}" destId="{25B8A888-6A90-804D-A82B-9EEE480D9242}" srcOrd="0" destOrd="0" presId="urn:microsoft.com/office/officeart/2009/layout/CirclePictureHierarchy"/>
    <dgm:cxn modelId="{0FB661C6-8357-4B45-AFA4-0FD8C9F2229B}" type="presParOf" srcId="{22CFEE2F-7D6E-3A47-81C1-A8850F535A25}" destId="{F9D34493-8A2F-8746-8E0D-6E5590B48B8B}" srcOrd="0" destOrd="0" presId="urn:microsoft.com/office/officeart/2009/layout/CirclePictureHierarchy"/>
    <dgm:cxn modelId="{EECA359A-E7CB-6142-B672-D75D1EFDBFD6}" type="presParOf" srcId="{F9D34493-8A2F-8746-8E0D-6E5590B48B8B}" destId="{19060971-7CA2-D44B-8B36-329CBC3DCA42}" srcOrd="0" destOrd="0" presId="urn:microsoft.com/office/officeart/2009/layout/CirclePictureHierarchy"/>
    <dgm:cxn modelId="{EC953F28-6D39-3C48-A166-2D8610060099}" type="presParOf" srcId="{19060971-7CA2-D44B-8B36-329CBC3DCA42}" destId="{84030934-2AD3-E449-9351-E99C005E17A3}" srcOrd="0" destOrd="0" presId="urn:microsoft.com/office/officeart/2009/layout/CirclePictureHierarchy"/>
    <dgm:cxn modelId="{58E8065A-9E2B-D849-B1DC-D033BFDF50FA}" type="presParOf" srcId="{19060971-7CA2-D44B-8B36-329CBC3DCA42}" destId="{388B6C92-F631-CD4D-BF7B-5DA53FC2269A}" srcOrd="1" destOrd="0" presId="urn:microsoft.com/office/officeart/2009/layout/CirclePictureHierarchy"/>
    <dgm:cxn modelId="{3A346222-9F68-A34A-B566-CE1E576062B9}" type="presParOf" srcId="{F9D34493-8A2F-8746-8E0D-6E5590B48B8B}" destId="{7D44CA1B-DF15-5D45-BA10-8DB862D7B31F}" srcOrd="1" destOrd="0" presId="urn:microsoft.com/office/officeart/2009/layout/CirclePictureHierarchy"/>
    <dgm:cxn modelId="{0965B242-7FD6-D44C-B1F8-A430F7F6E498}" type="presParOf" srcId="{7D44CA1B-DF15-5D45-BA10-8DB862D7B31F}" destId="{B6E95B4B-DF3C-7A4B-B6E0-29FAE7EC54F3}" srcOrd="0" destOrd="0" presId="urn:microsoft.com/office/officeart/2009/layout/CirclePictureHierarchy"/>
    <dgm:cxn modelId="{C7FBAD5D-3673-5743-ACA9-A604A63C6E59}" type="presParOf" srcId="{7D44CA1B-DF15-5D45-BA10-8DB862D7B31F}" destId="{18F25CAB-6191-6442-8AB4-2CF3B2022626}" srcOrd="1" destOrd="0" presId="urn:microsoft.com/office/officeart/2009/layout/CirclePictureHierarchy"/>
    <dgm:cxn modelId="{49F7C38D-7A9A-4C4D-A473-11DA730B3005}" type="presParOf" srcId="{18F25CAB-6191-6442-8AB4-2CF3B2022626}" destId="{DF3EDC52-BADF-6A42-9FE0-9034688DC112}" srcOrd="0" destOrd="0" presId="urn:microsoft.com/office/officeart/2009/layout/CirclePictureHierarchy"/>
    <dgm:cxn modelId="{42C57996-10F1-4744-A3C2-9C5880062B66}" type="presParOf" srcId="{DF3EDC52-BADF-6A42-9FE0-9034688DC112}" destId="{ED43DD18-AAFB-914A-B586-7916C49531D4}" srcOrd="0" destOrd="0" presId="urn:microsoft.com/office/officeart/2009/layout/CirclePictureHierarchy"/>
    <dgm:cxn modelId="{EDEE2B81-8FF5-3744-B273-91D8817E6DE8}" type="presParOf" srcId="{DF3EDC52-BADF-6A42-9FE0-9034688DC112}" destId="{92E2A2C3-9378-5C44-B8C8-E32B21A75C95}" srcOrd="1" destOrd="0" presId="urn:microsoft.com/office/officeart/2009/layout/CirclePictureHierarchy"/>
    <dgm:cxn modelId="{26240A42-F7B8-7743-8D2C-D22BC734B347}" type="presParOf" srcId="{18F25CAB-6191-6442-8AB4-2CF3B2022626}" destId="{5964B8A3-5BFD-8C48-BEB9-ECF2D1B2C6B3}" srcOrd="1" destOrd="0" presId="urn:microsoft.com/office/officeart/2009/layout/CirclePictureHierarchy"/>
    <dgm:cxn modelId="{B95C7599-1B08-E945-8847-6FF645E98329}" type="presParOf" srcId="{5964B8A3-5BFD-8C48-BEB9-ECF2D1B2C6B3}" destId="{E274920C-1FC5-AF4D-A1D3-76A95D80ADDB}" srcOrd="0" destOrd="0" presId="urn:microsoft.com/office/officeart/2009/layout/CirclePictureHierarchy"/>
    <dgm:cxn modelId="{A6BC01BB-1F82-3045-91EE-332FCB9DBCC1}" type="presParOf" srcId="{5964B8A3-5BFD-8C48-BEB9-ECF2D1B2C6B3}" destId="{F1A9F7D2-A118-1643-A507-D90DB9883AC1}" srcOrd="1" destOrd="0" presId="urn:microsoft.com/office/officeart/2009/layout/CirclePictureHierarchy"/>
    <dgm:cxn modelId="{4D388806-E8E3-4F4F-9E17-504EA9C9CAB2}" type="presParOf" srcId="{F1A9F7D2-A118-1643-A507-D90DB9883AC1}" destId="{E694575B-58A2-3C44-BF45-A3D5AAF1F7E1}" srcOrd="0" destOrd="0" presId="urn:microsoft.com/office/officeart/2009/layout/CirclePictureHierarchy"/>
    <dgm:cxn modelId="{95AFEB77-DE64-8C48-AFC4-123DFA1B95C5}" type="presParOf" srcId="{E694575B-58A2-3C44-BF45-A3D5AAF1F7E1}" destId="{3726238E-9A84-824C-A1EC-EF97DCF17325}" srcOrd="0" destOrd="0" presId="urn:microsoft.com/office/officeart/2009/layout/CirclePictureHierarchy"/>
    <dgm:cxn modelId="{E8809897-0A80-C541-B6B0-968A5E6B1670}" type="presParOf" srcId="{E694575B-58A2-3C44-BF45-A3D5AAF1F7E1}" destId="{25B8A888-6A90-804D-A82B-9EEE480D9242}" srcOrd="1" destOrd="0" presId="urn:microsoft.com/office/officeart/2009/layout/CirclePictureHierarchy"/>
    <dgm:cxn modelId="{3003BC0B-5EA6-F548-B49A-A3F9A61FA8F5}" type="presParOf" srcId="{F1A9F7D2-A118-1643-A507-D90DB9883AC1}" destId="{63AEA849-D5AD-2544-ABB7-C7B8954E10ED}" srcOrd="1" destOrd="0" presId="urn:microsoft.com/office/officeart/2009/layout/CirclePictureHierarchy"/>
    <dgm:cxn modelId="{4AA9412C-188D-7947-A03B-C801BDFC29EF}" type="presParOf" srcId="{5964B8A3-5BFD-8C48-BEB9-ECF2D1B2C6B3}" destId="{E3CCB0F9-A86B-4040-BDCA-88DEEA21BB10}" srcOrd="2" destOrd="0" presId="urn:microsoft.com/office/officeart/2009/layout/CirclePictureHierarchy"/>
    <dgm:cxn modelId="{1FF5E5FD-2826-6444-B67E-6B27FF5A9E57}" type="presParOf" srcId="{5964B8A3-5BFD-8C48-BEB9-ECF2D1B2C6B3}" destId="{2E189335-D081-8041-AE5A-BD98829EC0BE}" srcOrd="3" destOrd="0" presId="urn:microsoft.com/office/officeart/2009/layout/CirclePictureHierarchy"/>
    <dgm:cxn modelId="{DEA104F0-BB40-DB4E-86C6-AC7BC26206C2}" type="presParOf" srcId="{2E189335-D081-8041-AE5A-BD98829EC0BE}" destId="{9791ECA7-A34F-DE45-A219-CA15A6CA586F}" srcOrd="0" destOrd="0" presId="urn:microsoft.com/office/officeart/2009/layout/CirclePictureHierarchy"/>
    <dgm:cxn modelId="{8322372E-0C64-7146-94CC-A66A356207CB}" type="presParOf" srcId="{9791ECA7-A34F-DE45-A219-CA15A6CA586F}" destId="{E7B01EEA-BE8A-B548-A2DF-64165EAA9081}" srcOrd="0" destOrd="0" presId="urn:microsoft.com/office/officeart/2009/layout/CirclePictureHierarchy"/>
    <dgm:cxn modelId="{2075B2E4-3842-724D-AD1A-CEC9DAA4F14B}" type="presParOf" srcId="{9791ECA7-A34F-DE45-A219-CA15A6CA586F}" destId="{880D3343-75C7-244D-A227-6FDB072544A8}" srcOrd="1" destOrd="0" presId="urn:microsoft.com/office/officeart/2009/layout/CirclePictureHierarchy"/>
    <dgm:cxn modelId="{3E4EF64F-D983-0045-A54F-5FF13CE2A90C}" type="presParOf" srcId="{2E189335-D081-8041-AE5A-BD98829EC0BE}" destId="{ADB2C0D6-3191-9C47-88B8-A5B9E5AF9DBA}" srcOrd="1" destOrd="0" presId="urn:microsoft.com/office/officeart/2009/layout/CirclePictureHierarchy"/>
    <dgm:cxn modelId="{8338B4DC-7310-9841-9494-D3CD00888B38}" type="presParOf" srcId="{7D44CA1B-DF15-5D45-BA10-8DB862D7B31F}" destId="{C48B46AC-D41A-6E4E-81E7-3F8C0114E68B}" srcOrd="2" destOrd="0" presId="urn:microsoft.com/office/officeart/2009/layout/CirclePictureHierarchy"/>
    <dgm:cxn modelId="{AEEA7584-C8AC-6C4A-9642-289EE8AFC5CB}" type="presParOf" srcId="{7D44CA1B-DF15-5D45-BA10-8DB862D7B31F}" destId="{A3AAE2FB-3177-894A-BAFC-9681C8D42302}" srcOrd="3" destOrd="0" presId="urn:microsoft.com/office/officeart/2009/layout/CirclePictureHierarchy"/>
    <dgm:cxn modelId="{802FCF1A-224D-3D4F-B849-DC704E79720B}" type="presParOf" srcId="{A3AAE2FB-3177-894A-BAFC-9681C8D42302}" destId="{1F495660-3FA6-F041-B511-D0622C81887C}" srcOrd="0" destOrd="0" presId="urn:microsoft.com/office/officeart/2009/layout/CirclePictureHierarchy"/>
    <dgm:cxn modelId="{CE75075A-125B-4745-94C0-457ED804B9AD}" type="presParOf" srcId="{1F495660-3FA6-F041-B511-D0622C81887C}" destId="{939A2972-442C-8248-951C-01E523B9DE7F}" srcOrd="0" destOrd="0" presId="urn:microsoft.com/office/officeart/2009/layout/CirclePictureHierarchy"/>
    <dgm:cxn modelId="{816474EB-1D03-2546-BB4E-4C81BC098E96}" type="presParOf" srcId="{1F495660-3FA6-F041-B511-D0622C81887C}" destId="{6A94B5F5-F0B8-F341-B072-B03B5B273DA9}" srcOrd="1" destOrd="0" presId="urn:microsoft.com/office/officeart/2009/layout/CirclePictureHierarchy"/>
    <dgm:cxn modelId="{4C0889FF-6465-784A-842D-C532822AC2D5}" type="presParOf" srcId="{A3AAE2FB-3177-894A-BAFC-9681C8D42302}" destId="{F174290F-8965-4446-936B-8A34D830A0B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35400-72C6-1046-866A-4384EAB14CA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5F66DBE-8961-9C4E-B086-4337817D9D54}">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PM</a:t>
          </a:r>
          <a:endParaRPr lang="en-US" sz="1000" b="1" dirty="0">
            <a:latin typeface="Century Gothic"/>
            <a:cs typeface="Century Gothic"/>
          </a:endParaRPr>
        </a:p>
      </dgm:t>
    </dgm:pt>
    <dgm:pt modelId="{9D019894-89AF-BC4B-86F1-582472270ABA}" type="parTrans" cxnId="{D3CB4A28-23F4-B348-B684-A813DD7E039A}">
      <dgm:prSet/>
      <dgm:spPr/>
      <dgm:t>
        <a:bodyPr/>
        <a:lstStyle/>
        <a:p>
          <a:endParaRPr lang="en-US"/>
        </a:p>
      </dgm:t>
    </dgm:pt>
    <dgm:pt modelId="{FAA7BEB6-593F-E647-93C8-7CFB6E165E6C}" type="sibTrans" cxnId="{D3CB4A28-23F4-B348-B684-A813DD7E039A}">
      <dgm:prSet/>
      <dgm:spPr/>
      <dgm:t>
        <a:bodyPr/>
        <a:lstStyle/>
        <a:p>
          <a:endParaRPr lang="en-US"/>
        </a:p>
      </dgm:t>
    </dgm:pt>
    <dgm:pt modelId="{FFE4ECD4-4F9E-F74B-B684-FBC90DAD4D1D}">
      <dgm:prSet phldrT="[Text]" custT="1"/>
      <dgm:spPr/>
      <dgm:t>
        <a:bodyPr/>
        <a:lstStyle/>
        <a:p>
          <a:r>
            <a:rPr lang="en-US" sz="1400" b="1" dirty="0" smtClean="0">
              <a:latin typeface="Century Gothic"/>
              <a:cs typeface="Century Gothic"/>
            </a:rPr>
            <a:t>Cao Quoc Hung</a:t>
          </a:r>
        </a:p>
        <a:p>
          <a:r>
            <a:rPr lang="en-US" sz="1000" b="1" dirty="0" smtClean="0">
              <a:latin typeface="Century Gothic"/>
              <a:cs typeface="Century Gothic"/>
            </a:rPr>
            <a:t>Tech Lead, CM</a:t>
          </a:r>
          <a:endParaRPr lang="en-US" sz="1000" b="1" dirty="0">
            <a:latin typeface="Century Gothic"/>
            <a:cs typeface="Century Gothic"/>
          </a:endParaRPr>
        </a:p>
      </dgm:t>
    </dgm:pt>
    <dgm:pt modelId="{F7EC7EE3-4605-8D4A-A449-AD79550D0E22}" type="parTrans" cxnId="{F2648264-FB92-F14F-B39E-6E6AA49CF439}">
      <dgm:prSet/>
      <dgm:spPr/>
      <dgm:t>
        <a:bodyPr/>
        <a:lstStyle/>
        <a:p>
          <a:endParaRPr lang="en-US"/>
        </a:p>
      </dgm:t>
    </dgm:pt>
    <dgm:pt modelId="{71038A31-8FD1-524D-92FB-BE2122EDD098}" type="sibTrans" cxnId="{F2648264-FB92-F14F-B39E-6E6AA49CF439}">
      <dgm:prSet/>
      <dgm:spPr/>
      <dgm:t>
        <a:bodyPr/>
        <a:lstStyle/>
        <a:p>
          <a:endParaRPr lang="en-US"/>
        </a:p>
      </dgm:t>
    </dgm:pt>
    <dgm:pt modelId="{A92536D9-EB5B-5946-80CA-7886B550796E}">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Designer</a:t>
          </a:r>
          <a:endParaRPr lang="en-US" sz="1000" b="1" dirty="0">
            <a:latin typeface="Century Gothic"/>
            <a:cs typeface="Century Gothic"/>
          </a:endParaRPr>
        </a:p>
      </dgm:t>
    </dgm:pt>
    <dgm:pt modelId="{B08CB8FC-FB6D-2A44-A996-7BB713493751}" type="parTrans" cxnId="{F1F88945-5AAD-8D4B-BEC0-5C46EC4BC5FE}">
      <dgm:prSet/>
      <dgm:spPr/>
      <dgm:t>
        <a:bodyPr/>
        <a:lstStyle/>
        <a:p>
          <a:endParaRPr lang="en-US"/>
        </a:p>
      </dgm:t>
    </dgm:pt>
    <dgm:pt modelId="{4FC23154-9FC5-2B47-B024-E0D1CC7C5C2B}" type="sibTrans" cxnId="{F1F88945-5AAD-8D4B-BEC0-5C46EC4BC5FE}">
      <dgm:prSet/>
      <dgm:spPr/>
      <dgm:t>
        <a:bodyPr/>
        <a:lstStyle/>
        <a:p>
          <a:endParaRPr lang="en-US"/>
        </a:p>
      </dgm:t>
    </dgm:pt>
    <dgm:pt modelId="{933A5680-4EF7-364D-90DD-CA12DE9A6F5A}">
      <dgm:prSet phldrT="[Text]" custT="1"/>
      <dgm:spPr/>
      <dgm:t>
        <a:bodyPr/>
        <a:lstStyle/>
        <a:p>
          <a:r>
            <a:rPr lang="en-US" sz="1400" b="1" dirty="0" smtClean="0">
              <a:latin typeface="Century Gothic"/>
              <a:cs typeface="Century Gothic"/>
            </a:rPr>
            <a:t>DEV TEAM</a:t>
          </a:r>
        </a:p>
        <a:p>
          <a:r>
            <a:rPr lang="en-US" sz="1000" b="1" i="1" dirty="0" smtClean="0">
              <a:latin typeface="Century Gothic"/>
              <a:cs typeface="Century Gothic"/>
            </a:rPr>
            <a:t>Vo Hoang Viet</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4EA3E436-F9C6-E648-80F0-734CDCAA9EF5}" type="parTrans" cxnId="{119AFA3A-EE3D-6742-B135-A6B370C740A3}">
      <dgm:prSet/>
      <dgm:spPr/>
      <dgm:t>
        <a:bodyPr/>
        <a:lstStyle/>
        <a:p>
          <a:endParaRPr lang="en-US"/>
        </a:p>
      </dgm:t>
    </dgm:pt>
    <dgm:pt modelId="{CD4D998D-6B2C-9B4A-A8FA-1E54527B948F}" type="sibTrans" cxnId="{119AFA3A-EE3D-6742-B135-A6B370C740A3}">
      <dgm:prSet/>
      <dgm:spPr/>
      <dgm:t>
        <a:bodyPr/>
        <a:lstStyle/>
        <a:p>
          <a:endParaRPr lang="en-US"/>
        </a:p>
      </dgm:t>
    </dgm:pt>
    <dgm:pt modelId="{C057DB9A-7876-0E43-A090-D76D88508B9E}">
      <dgm:prSet phldrT="[Text]" custT="1"/>
      <dgm:spPr/>
      <dgm:t>
        <a:bodyPr/>
        <a:lstStyle/>
        <a:p>
          <a:r>
            <a:rPr lang="en-US" sz="1400" b="1" dirty="0" smtClean="0">
              <a:latin typeface="Century Gothic"/>
              <a:cs typeface="Century Gothic"/>
            </a:rPr>
            <a:t>Tran Thi Bich</a:t>
          </a:r>
        </a:p>
        <a:p>
          <a:r>
            <a:rPr lang="en-US" sz="1000" b="1" dirty="0" smtClean="0">
              <a:latin typeface="Century Gothic"/>
              <a:cs typeface="Century Gothic"/>
            </a:rPr>
            <a:t>Test Lead</a:t>
          </a:r>
          <a:endParaRPr lang="en-US" sz="1000" b="1" dirty="0">
            <a:latin typeface="Century Gothic"/>
            <a:cs typeface="Century Gothic"/>
          </a:endParaRPr>
        </a:p>
      </dgm:t>
    </dgm:pt>
    <dgm:pt modelId="{F8B8AA35-49A1-2B45-9C66-E9BA420D5D2A}" type="parTrans" cxnId="{84590342-0486-5F49-9D2B-3C876125AFE1}">
      <dgm:prSet/>
      <dgm:spPr/>
      <dgm:t>
        <a:bodyPr/>
        <a:lstStyle/>
        <a:p>
          <a:endParaRPr lang="en-US"/>
        </a:p>
      </dgm:t>
    </dgm:pt>
    <dgm:pt modelId="{116D16AC-080F-4A46-A7C7-61B3DF4FB661}" type="sibTrans" cxnId="{84590342-0486-5F49-9D2B-3C876125AFE1}">
      <dgm:prSet/>
      <dgm:spPr/>
      <dgm:t>
        <a:bodyPr/>
        <a:lstStyle/>
        <a:p>
          <a:endParaRPr lang="en-US"/>
        </a:p>
      </dgm:t>
    </dgm:pt>
    <dgm:pt modelId="{A3D427BC-C699-6846-A8C9-47306B5EC4EB}">
      <dgm:prSet phldrT="[Text]" custT="1"/>
      <dgm:spPr/>
      <dgm:t>
        <a:bodyPr/>
        <a:lstStyle/>
        <a:p>
          <a:r>
            <a:rPr lang="en-US" sz="1400" b="1" dirty="0" smtClean="0">
              <a:latin typeface="Century Gothic"/>
              <a:cs typeface="Century Gothic"/>
            </a:rPr>
            <a:t>TEST TEAM</a:t>
          </a:r>
        </a:p>
        <a:p>
          <a:r>
            <a:rPr lang="en-US" sz="1000" b="1" i="1" dirty="0" smtClean="0">
              <a:latin typeface="Century Gothic"/>
              <a:cs typeface="Century Gothic"/>
            </a:rPr>
            <a:t>Vo Hoang Viet</a:t>
          </a:r>
        </a:p>
        <a:p>
          <a:r>
            <a:rPr lang="en-US" sz="1000" b="1" i="1" dirty="0" smtClean="0">
              <a:latin typeface="Century Gothic"/>
              <a:cs typeface="Century Gothic"/>
            </a:rPr>
            <a:t>Cao Quoc  Hung</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CB7E0AAD-10C2-4D4D-A52C-77982E09263A}" type="parTrans" cxnId="{AC0081BB-CAF8-1C49-B081-C2622FA09D6D}">
      <dgm:prSet/>
      <dgm:spPr/>
      <dgm:t>
        <a:bodyPr/>
        <a:lstStyle/>
        <a:p>
          <a:endParaRPr lang="en-US"/>
        </a:p>
      </dgm:t>
    </dgm:pt>
    <dgm:pt modelId="{5E4A2C7E-1C93-FF45-A8FA-2AF880D0F5DA}" type="sibTrans" cxnId="{AC0081BB-CAF8-1C49-B081-C2622FA09D6D}">
      <dgm:prSet/>
      <dgm:spPr/>
      <dgm:t>
        <a:bodyPr/>
        <a:lstStyle/>
        <a:p>
          <a:endParaRPr lang="en-US"/>
        </a:p>
      </dgm:t>
    </dgm:pt>
    <dgm:pt modelId="{D76B891B-DECB-B540-8351-64BF8AD3198C}" type="pres">
      <dgm:prSet presAssocID="{81D35400-72C6-1046-866A-4384EAB14CAF}" presName="hierChild1" presStyleCnt="0">
        <dgm:presLayoutVars>
          <dgm:chPref val="1"/>
          <dgm:dir/>
          <dgm:animOne val="branch"/>
          <dgm:animLvl val="lvl"/>
          <dgm:resizeHandles/>
        </dgm:presLayoutVars>
      </dgm:prSet>
      <dgm:spPr/>
      <dgm:t>
        <a:bodyPr/>
        <a:lstStyle/>
        <a:p>
          <a:endParaRPr lang="en-US"/>
        </a:p>
      </dgm:t>
    </dgm:pt>
    <dgm:pt modelId="{8884C481-991E-5A4B-BA32-5D3524D3CCB3}" type="pres">
      <dgm:prSet presAssocID="{75F66DBE-8961-9C4E-B086-4337817D9D54}" presName="hierRoot1" presStyleCnt="0"/>
      <dgm:spPr/>
    </dgm:pt>
    <dgm:pt modelId="{2115AE20-A952-0441-90A6-0343DF4EEAD3}" type="pres">
      <dgm:prSet presAssocID="{75F66DBE-8961-9C4E-B086-4337817D9D54}" presName="composite" presStyleCnt="0"/>
      <dgm:spPr/>
    </dgm:pt>
    <dgm:pt modelId="{855C2EBD-AB7E-0340-B0C4-F8B33DB245F6}" type="pres">
      <dgm:prSet presAssocID="{75F66DBE-8961-9C4E-B086-4337817D9D54}" presName="background" presStyleLbl="node0" presStyleIdx="0" presStyleCnt="1"/>
      <dgm:spPr/>
    </dgm:pt>
    <dgm:pt modelId="{A1158BEB-4729-DF4A-A460-58CD5DAA15C1}" type="pres">
      <dgm:prSet presAssocID="{75F66DBE-8961-9C4E-B086-4337817D9D54}" presName="text" presStyleLbl="fgAcc0" presStyleIdx="0" presStyleCnt="1">
        <dgm:presLayoutVars>
          <dgm:chPref val="3"/>
        </dgm:presLayoutVars>
      </dgm:prSet>
      <dgm:spPr/>
      <dgm:t>
        <a:bodyPr/>
        <a:lstStyle/>
        <a:p>
          <a:endParaRPr lang="en-US"/>
        </a:p>
      </dgm:t>
    </dgm:pt>
    <dgm:pt modelId="{29AA51A6-D2BE-B94E-A019-F3ED26DF9605}" type="pres">
      <dgm:prSet presAssocID="{75F66DBE-8961-9C4E-B086-4337817D9D54}" presName="hierChild2" presStyleCnt="0"/>
      <dgm:spPr/>
    </dgm:pt>
    <dgm:pt modelId="{FC927066-522E-1743-A961-1980D48371B2}" type="pres">
      <dgm:prSet presAssocID="{F7EC7EE3-4605-8D4A-A449-AD79550D0E22}" presName="Name10" presStyleLbl="parChTrans1D2" presStyleIdx="0" presStyleCnt="2"/>
      <dgm:spPr/>
      <dgm:t>
        <a:bodyPr/>
        <a:lstStyle/>
        <a:p>
          <a:endParaRPr lang="en-US"/>
        </a:p>
      </dgm:t>
    </dgm:pt>
    <dgm:pt modelId="{EADEF084-9FFD-074B-B98A-6E2C2E9FF996}" type="pres">
      <dgm:prSet presAssocID="{FFE4ECD4-4F9E-F74B-B684-FBC90DAD4D1D}" presName="hierRoot2" presStyleCnt="0"/>
      <dgm:spPr/>
    </dgm:pt>
    <dgm:pt modelId="{0BBA76E6-EB0B-EF43-8624-F3ECC8246F37}" type="pres">
      <dgm:prSet presAssocID="{FFE4ECD4-4F9E-F74B-B684-FBC90DAD4D1D}" presName="composite2" presStyleCnt="0"/>
      <dgm:spPr/>
    </dgm:pt>
    <dgm:pt modelId="{BF37AD63-5C93-8645-9ADE-8ABE9956EEFE}" type="pres">
      <dgm:prSet presAssocID="{FFE4ECD4-4F9E-F74B-B684-FBC90DAD4D1D}" presName="background2" presStyleLbl="node2" presStyleIdx="0" presStyleCnt="2"/>
      <dgm:spPr/>
    </dgm:pt>
    <dgm:pt modelId="{7E086E52-FF5C-924B-B838-BB7F2FCD6A9E}" type="pres">
      <dgm:prSet presAssocID="{FFE4ECD4-4F9E-F74B-B684-FBC90DAD4D1D}" presName="text2" presStyleLbl="fgAcc2" presStyleIdx="0" presStyleCnt="2" custLinFactNeighborX="-47702" custLinFactNeighborY="-16618">
        <dgm:presLayoutVars>
          <dgm:chPref val="3"/>
        </dgm:presLayoutVars>
      </dgm:prSet>
      <dgm:spPr/>
      <dgm:t>
        <a:bodyPr/>
        <a:lstStyle/>
        <a:p>
          <a:endParaRPr lang="en-US"/>
        </a:p>
      </dgm:t>
    </dgm:pt>
    <dgm:pt modelId="{3397EFE3-9ED3-B24F-87B6-75458A1A3495}" type="pres">
      <dgm:prSet presAssocID="{FFE4ECD4-4F9E-F74B-B684-FBC90DAD4D1D}" presName="hierChild3" presStyleCnt="0"/>
      <dgm:spPr/>
    </dgm:pt>
    <dgm:pt modelId="{CEC58CC1-CF43-714B-9104-237906AE5F28}" type="pres">
      <dgm:prSet presAssocID="{B08CB8FC-FB6D-2A44-A996-7BB713493751}" presName="Name17" presStyleLbl="parChTrans1D3" presStyleIdx="0" presStyleCnt="3"/>
      <dgm:spPr/>
      <dgm:t>
        <a:bodyPr/>
        <a:lstStyle/>
        <a:p>
          <a:endParaRPr lang="en-US"/>
        </a:p>
      </dgm:t>
    </dgm:pt>
    <dgm:pt modelId="{DAFD069D-D4F2-9F40-99DB-8EB2EF75B2EF}" type="pres">
      <dgm:prSet presAssocID="{A92536D9-EB5B-5946-80CA-7886B550796E}" presName="hierRoot3" presStyleCnt="0"/>
      <dgm:spPr/>
    </dgm:pt>
    <dgm:pt modelId="{524379FB-FEA0-C847-905D-2FC8162AF7BE}" type="pres">
      <dgm:prSet presAssocID="{A92536D9-EB5B-5946-80CA-7886B550796E}" presName="composite3" presStyleCnt="0"/>
      <dgm:spPr/>
    </dgm:pt>
    <dgm:pt modelId="{5436F4B4-9770-5248-9D9D-E9E4F5ED7DED}" type="pres">
      <dgm:prSet presAssocID="{A92536D9-EB5B-5946-80CA-7886B550796E}" presName="background3" presStyleLbl="node3" presStyleIdx="0" presStyleCnt="3"/>
      <dgm:spPr/>
    </dgm:pt>
    <dgm:pt modelId="{EA2F87AA-0235-CB49-B234-2DE1E1F4F0C1}" type="pres">
      <dgm:prSet presAssocID="{A92536D9-EB5B-5946-80CA-7886B550796E}" presName="text3" presStyleLbl="fgAcc3" presStyleIdx="0" presStyleCnt="3" custLinFactNeighborX="-55799" custLinFactNeighborY="1064">
        <dgm:presLayoutVars>
          <dgm:chPref val="3"/>
        </dgm:presLayoutVars>
      </dgm:prSet>
      <dgm:spPr/>
      <dgm:t>
        <a:bodyPr/>
        <a:lstStyle/>
        <a:p>
          <a:endParaRPr lang="en-US"/>
        </a:p>
      </dgm:t>
    </dgm:pt>
    <dgm:pt modelId="{DB0B820F-F2F4-8A43-B309-9C494C3DF1F5}" type="pres">
      <dgm:prSet presAssocID="{A92536D9-EB5B-5946-80CA-7886B550796E}" presName="hierChild4" presStyleCnt="0"/>
      <dgm:spPr/>
    </dgm:pt>
    <dgm:pt modelId="{682D5EE5-05B7-1343-A558-4AEA1E787A4F}" type="pres">
      <dgm:prSet presAssocID="{4EA3E436-F9C6-E648-80F0-734CDCAA9EF5}" presName="Name17" presStyleLbl="parChTrans1D3" presStyleIdx="1" presStyleCnt="3"/>
      <dgm:spPr/>
      <dgm:t>
        <a:bodyPr/>
        <a:lstStyle/>
        <a:p>
          <a:endParaRPr lang="en-US"/>
        </a:p>
      </dgm:t>
    </dgm:pt>
    <dgm:pt modelId="{2C8F2567-CF19-1A4F-AE1A-F69150CD40D5}" type="pres">
      <dgm:prSet presAssocID="{933A5680-4EF7-364D-90DD-CA12DE9A6F5A}" presName="hierRoot3" presStyleCnt="0"/>
      <dgm:spPr/>
    </dgm:pt>
    <dgm:pt modelId="{4850525C-B68F-AC4B-AC32-B45FEE1ACBDA}" type="pres">
      <dgm:prSet presAssocID="{933A5680-4EF7-364D-90DD-CA12DE9A6F5A}" presName="composite3" presStyleCnt="0"/>
      <dgm:spPr/>
    </dgm:pt>
    <dgm:pt modelId="{188E7AF6-5FC0-E049-9DCF-DCC781994E02}" type="pres">
      <dgm:prSet presAssocID="{933A5680-4EF7-364D-90DD-CA12DE9A6F5A}" presName="background3" presStyleLbl="node3" presStyleIdx="1" presStyleCnt="3"/>
      <dgm:spPr/>
    </dgm:pt>
    <dgm:pt modelId="{66C76779-FA22-3848-8124-6A4D7D2FDD6C}" type="pres">
      <dgm:prSet presAssocID="{933A5680-4EF7-364D-90DD-CA12DE9A6F5A}" presName="text3" presStyleLbl="fgAcc3" presStyleIdx="1" presStyleCnt="3" custLinFactNeighborX="-39605" custLinFactNeighborY="1064">
        <dgm:presLayoutVars>
          <dgm:chPref val="3"/>
        </dgm:presLayoutVars>
      </dgm:prSet>
      <dgm:spPr/>
      <dgm:t>
        <a:bodyPr/>
        <a:lstStyle/>
        <a:p>
          <a:endParaRPr lang="en-US"/>
        </a:p>
      </dgm:t>
    </dgm:pt>
    <dgm:pt modelId="{1A1BA085-6FA9-E246-A9CF-4EAD3DBC7A11}" type="pres">
      <dgm:prSet presAssocID="{933A5680-4EF7-364D-90DD-CA12DE9A6F5A}" presName="hierChild4" presStyleCnt="0"/>
      <dgm:spPr/>
    </dgm:pt>
    <dgm:pt modelId="{735D5FD5-3A06-0B45-BCDF-8B5F3D2F8149}" type="pres">
      <dgm:prSet presAssocID="{F8B8AA35-49A1-2B45-9C66-E9BA420D5D2A}" presName="Name10" presStyleLbl="parChTrans1D2" presStyleIdx="1" presStyleCnt="2"/>
      <dgm:spPr/>
      <dgm:t>
        <a:bodyPr/>
        <a:lstStyle/>
        <a:p>
          <a:endParaRPr lang="en-US"/>
        </a:p>
      </dgm:t>
    </dgm:pt>
    <dgm:pt modelId="{BDC1D64B-A177-F640-85C3-4EF1CD2F6978}" type="pres">
      <dgm:prSet presAssocID="{C057DB9A-7876-0E43-A090-D76D88508B9E}" presName="hierRoot2" presStyleCnt="0"/>
      <dgm:spPr/>
    </dgm:pt>
    <dgm:pt modelId="{E217ADD9-1D7C-1C44-B57C-EC9138932BF6}" type="pres">
      <dgm:prSet presAssocID="{C057DB9A-7876-0E43-A090-D76D88508B9E}" presName="composite2" presStyleCnt="0"/>
      <dgm:spPr/>
    </dgm:pt>
    <dgm:pt modelId="{87A63437-C14A-0945-80D9-CF2A5BDEC031}" type="pres">
      <dgm:prSet presAssocID="{C057DB9A-7876-0E43-A090-D76D88508B9E}" presName="background2" presStyleLbl="node2" presStyleIdx="1" presStyleCnt="2"/>
      <dgm:spPr/>
    </dgm:pt>
    <dgm:pt modelId="{1C113E6F-09C3-FB4A-8918-50C5B9D557B4}" type="pres">
      <dgm:prSet presAssocID="{C057DB9A-7876-0E43-A090-D76D88508B9E}" presName="text2" presStyleLbl="fgAcc2" presStyleIdx="1" presStyleCnt="2" custLinFactNeighborX="19843" custLinFactNeighborY="-16618">
        <dgm:presLayoutVars>
          <dgm:chPref val="3"/>
        </dgm:presLayoutVars>
      </dgm:prSet>
      <dgm:spPr/>
      <dgm:t>
        <a:bodyPr/>
        <a:lstStyle/>
        <a:p>
          <a:endParaRPr lang="en-US"/>
        </a:p>
      </dgm:t>
    </dgm:pt>
    <dgm:pt modelId="{52E7A37F-27B1-8245-AD78-4EBC8D7DD17D}" type="pres">
      <dgm:prSet presAssocID="{C057DB9A-7876-0E43-A090-D76D88508B9E}" presName="hierChild3" presStyleCnt="0"/>
      <dgm:spPr/>
    </dgm:pt>
    <dgm:pt modelId="{0D35EC2F-9609-7145-B868-645430020EE8}" type="pres">
      <dgm:prSet presAssocID="{CB7E0AAD-10C2-4D4D-A52C-77982E09263A}" presName="Name17" presStyleLbl="parChTrans1D3" presStyleIdx="2" presStyleCnt="3"/>
      <dgm:spPr/>
      <dgm:t>
        <a:bodyPr/>
        <a:lstStyle/>
        <a:p>
          <a:endParaRPr lang="en-US"/>
        </a:p>
      </dgm:t>
    </dgm:pt>
    <dgm:pt modelId="{713DBBD6-59E2-8F49-8BBC-4503AC14E0D0}" type="pres">
      <dgm:prSet presAssocID="{A3D427BC-C699-6846-A8C9-47306B5EC4EB}" presName="hierRoot3" presStyleCnt="0"/>
      <dgm:spPr/>
    </dgm:pt>
    <dgm:pt modelId="{98E57A0B-A29A-C24C-B2E0-D8B71770E4E7}" type="pres">
      <dgm:prSet presAssocID="{A3D427BC-C699-6846-A8C9-47306B5EC4EB}" presName="composite3" presStyleCnt="0"/>
      <dgm:spPr/>
    </dgm:pt>
    <dgm:pt modelId="{0EEB99EE-745D-C34E-83F5-E097501839F1}" type="pres">
      <dgm:prSet presAssocID="{A3D427BC-C699-6846-A8C9-47306B5EC4EB}" presName="background3" presStyleLbl="node3" presStyleIdx="2" presStyleCnt="3"/>
      <dgm:spPr/>
    </dgm:pt>
    <dgm:pt modelId="{FF5BD11E-E39A-6E4A-A941-F6A951C76A85}" type="pres">
      <dgm:prSet presAssocID="{A3D427BC-C699-6846-A8C9-47306B5EC4EB}" presName="text3" presStyleLbl="fgAcc3" presStyleIdx="2" presStyleCnt="3" custLinFactNeighborX="19435" custLinFactNeighborY="-2051">
        <dgm:presLayoutVars>
          <dgm:chPref val="3"/>
        </dgm:presLayoutVars>
      </dgm:prSet>
      <dgm:spPr/>
      <dgm:t>
        <a:bodyPr/>
        <a:lstStyle/>
        <a:p>
          <a:endParaRPr lang="en-US"/>
        </a:p>
      </dgm:t>
    </dgm:pt>
    <dgm:pt modelId="{6405513F-DA76-634F-890F-562AD8E37A07}" type="pres">
      <dgm:prSet presAssocID="{A3D427BC-C699-6846-A8C9-47306B5EC4EB}" presName="hierChild4" presStyleCnt="0"/>
      <dgm:spPr/>
    </dgm:pt>
  </dgm:ptLst>
  <dgm:cxnLst>
    <dgm:cxn modelId="{DD6C92F7-BC7C-434A-9731-5BD99C62E769}" type="presOf" srcId="{CB7E0AAD-10C2-4D4D-A52C-77982E09263A}" destId="{0D35EC2F-9609-7145-B868-645430020EE8}" srcOrd="0" destOrd="0" presId="urn:microsoft.com/office/officeart/2005/8/layout/hierarchy1"/>
    <dgm:cxn modelId="{F2648264-FB92-F14F-B39E-6E6AA49CF439}" srcId="{75F66DBE-8961-9C4E-B086-4337817D9D54}" destId="{FFE4ECD4-4F9E-F74B-B684-FBC90DAD4D1D}" srcOrd="0" destOrd="0" parTransId="{F7EC7EE3-4605-8D4A-A449-AD79550D0E22}" sibTransId="{71038A31-8FD1-524D-92FB-BE2122EDD098}"/>
    <dgm:cxn modelId="{F1BEC891-9C79-D644-959E-9B1ED690A7D9}" type="presOf" srcId="{933A5680-4EF7-364D-90DD-CA12DE9A6F5A}" destId="{66C76779-FA22-3848-8124-6A4D7D2FDD6C}" srcOrd="0" destOrd="0" presId="urn:microsoft.com/office/officeart/2005/8/layout/hierarchy1"/>
    <dgm:cxn modelId="{6F0409C5-2AB7-4341-9E11-341D3F1F8A7A}" type="presOf" srcId="{A92536D9-EB5B-5946-80CA-7886B550796E}" destId="{EA2F87AA-0235-CB49-B234-2DE1E1F4F0C1}" srcOrd="0" destOrd="0" presId="urn:microsoft.com/office/officeart/2005/8/layout/hierarchy1"/>
    <dgm:cxn modelId="{F27519EC-D8A1-9948-AFE8-3B8472A74DF6}" type="presOf" srcId="{F8B8AA35-49A1-2B45-9C66-E9BA420D5D2A}" destId="{735D5FD5-3A06-0B45-BCDF-8B5F3D2F8149}" srcOrd="0" destOrd="0" presId="urn:microsoft.com/office/officeart/2005/8/layout/hierarchy1"/>
    <dgm:cxn modelId="{74B482DE-CF53-754A-BF0D-5B322C0BB436}" type="presOf" srcId="{B08CB8FC-FB6D-2A44-A996-7BB713493751}" destId="{CEC58CC1-CF43-714B-9104-237906AE5F28}" srcOrd="0" destOrd="0" presId="urn:microsoft.com/office/officeart/2005/8/layout/hierarchy1"/>
    <dgm:cxn modelId="{AC0081BB-CAF8-1C49-B081-C2622FA09D6D}" srcId="{C057DB9A-7876-0E43-A090-D76D88508B9E}" destId="{A3D427BC-C699-6846-A8C9-47306B5EC4EB}" srcOrd="0" destOrd="0" parTransId="{CB7E0AAD-10C2-4D4D-A52C-77982E09263A}" sibTransId="{5E4A2C7E-1C93-FF45-A8FA-2AF880D0F5DA}"/>
    <dgm:cxn modelId="{1C0B9CAE-FC64-8542-9361-76A0FDAA2920}" type="presOf" srcId="{FFE4ECD4-4F9E-F74B-B684-FBC90DAD4D1D}" destId="{7E086E52-FF5C-924B-B838-BB7F2FCD6A9E}" srcOrd="0" destOrd="0" presId="urn:microsoft.com/office/officeart/2005/8/layout/hierarchy1"/>
    <dgm:cxn modelId="{F1F88945-5AAD-8D4B-BEC0-5C46EC4BC5FE}" srcId="{FFE4ECD4-4F9E-F74B-B684-FBC90DAD4D1D}" destId="{A92536D9-EB5B-5946-80CA-7886B550796E}" srcOrd="0" destOrd="0" parTransId="{B08CB8FC-FB6D-2A44-A996-7BB713493751}" sibTransId="{4FC23154-9FC5-2B47-B024-E0D1CC7C5C2B}"/>
    <dgm:cxn modelId="{D3CB4A28-23F4-B348-B684-A813DD7E039A}" srcId="{81D35400-72C6-1046-866A-4384EAB14CAF}" destId="{75F66DBE-8961-9C4E-B086-4337817D9D54}" srcOrd="0" destOrd="0" parTransId="{9D019894-89AF-BC4B-86F1-582472270ABA}" sibTransId="{FAA7BEB6-593F-E647-93C8-7CFB6E165E6C}"/>
    <dgm:cxn modelId="{84590342-0486-5F49-9D2B-3C876125AFE1}" srcId="{75F66DBE-8961-9C4E-B086-4337817D9D54}" destId="{C057DB9A-7876-0E43-A090-D76D88508B9E}" srcOrd="1" destOrd="0" parTransId="{F8B8AA35-49A1-2B45-9C66-E9BA420D5D2A}" sibTransId="{116D16AC-080F-4A46-A7C7-61B3DF4FB661}"/>
    <dgm:cxn modelId="{A98CF6AB-E45F-6243-B88C-CED9223946D2}" type="presOf" srcId="{81D35400-72C6-1046-866A-4384EAB14CAF}" destId="{D76B891B-DECB-B540-8351-64BF8AD3198C}" srcOrd="0" destOrd="0" presId="urn:microsoft.com/office/officeart/2005/8/layout/hierarchy1"/>
    <dgm:cxn modelId="{4829AA84-B49E-9C43-876A-A5B7F6B33040}" type="presOf" srcId="{C057DB9A-7876-0E43-A090-D76D88508B9E}" destId="{1C113E6F-09C3-FB4A-8918-50C5B9D557B4}" srcOrd="0" destOrd="0" presId="urn:microsoft.com/office/officeart/2005/8/layout/hierarchy1"/>
    <dgm:cxn modelId="{837E8338-328F-864B-8CB1-5C83FC7064D8}" type="presOf" srcId="{F7EC7EE3-4605-8D4A-A449-AD79550D0E22}" destId="{FC927066-522E-1743-A961-1980D48371B2}" srcOrd="0" destOrd="0" presId="urn:microsoft.com/office/officeart/2005/8/layout/hierarchy1"/>
    <dgm:cxn modelId="{F92C074E-21BC-5240-925F-798E3EF21D13}" type="presOf" srcId="{A3D427BC-C699-6846-A8C9-47306B5EC4EB}" destId="{FF5BD11E-E39A-6E4A-A941-F6A951C76A85}" srcOrd="0" destOrd="0" presId="urn:microsoft.com/office/officeart/2005/8/layout/hierarchy1"/>
    <dgm:cxn modelId="{119AFA3A-EE3D-6742-B135-A6B370C740A3}" srcId="{FFE4ECD4-4F9E-F74B-B684-FBC90DAD4D1D}" destId="{933A5680-4EF7-364D-90DD-CA12DE9A6F5A}" srcOrd="1" destOrd="0" parTransId="{4EA3E436-F9C6-E648-80F0-734CDCAA9EF5}" sibTransId="{CD4D998D-6B2C-9B4A-A8FA-1E54527B948F}"/>
    <dgm:cxn modelId="{8AB945A5-9C2E-094B-A6E2-7F2479908030}" type="presOf" srcId="{75F66DBE-8961-9C4E-B086-4337817D9D54}" destId="{A1158BEB-4729-DF4A-A460-58CD5DAA15C1}" srcOrd="0" destOrd="0" presId="urn:microsoft.com/office/officeart/2005/8/layout/hierarchy1"/>
    <dgm:cxn modelId="{53E3FDDF-2EFF-914C-AEC2-78833B9BAF58}" type="presOf" srcId="{4EA3E436-F9C6-E648-80F0-734CDCAA9EF5}" destId="{682D5EE5-05B7-1343-A558-4AEA1E787A4F}" srcOrd="0" destOrd="0" presId="urn:microsoft.com/office/officeart/2005/8/layout/hierarchy1"/>
    <dgm:cxn modelId="{ED322983-D911-FA49-8E8C-F817E1A79B47}" type="presParOf" srcId="{D76B891B-DECB-B540-8351-64BF8AD3198C}" destId="{8884C481-991E-5A4B-BA32-5D3524D3CCB3}" srcOrd="0" destOrd="0" presId="urn:microsoft.com/office/officeart/2005/8/layout/hierarchy1"/>
    <dgm:cxn modelId="{81737C46-2942-C040-84E8-9F7FDD36DA1A}" type="presParOf" srcId="{8884C481-991E-5A4B-BA32-5D3524D3CCB3}" destId="{2115AE20-A952-0441-90A6-0343DF4EEAD3}" srcOrd="0" destOrd="0" presId="urn:microsoft.com/office/officeart/2005/8/layout/hierarchy1"/>
    <dgm:cxn modelId="{A87589FE-3F2B-8B44-B433-DC9B46FF551F}" type="presParOf" srcId="{2115AE20-A952-0441-90A6-0343DF4EEAD3}" destId="{855C2EBD-AB7E-0340-B0C4-F8B33DB245F6}" srcOrd="0" destOrd="0" presId="urn:microsoft.com/office/officeart/2005/8/layout/hierarchy1"/>
    <dgm:cxn modelId="{F7B73C5F-AAA7-644E-AE69-000E5F513D15}" type="presParOf" srcId="{2115AE20-A952-0441-90A6-0343DF4EEAD3}" destId="{A1158BEB-4729-DF4A-A460-58CD5DAA15C1}" srcOrd="1" destOrd="0" presId="urn:microsoft.com/office/officeart/2005/8/layout/hierarchy1"/>
    <dgm:cxn modelId="{DEBEFD23-0F3A-6840-A575-524A11C4C418}" type="presParOf" srcId="{8884C481-991E-5A4B-BA32-5D3524D3CCB3}" destId="{29AA51A6-D2BE-B94E-A019-F3ED26DF9605}" srcOrd="1" destOrd="0" presId="urn:microsoft.com/office/officeart/2005/8/layout/hierarchy1"/>
    <dgm:cxn modelId="{0613D33B-9492-5544-8F9B-6AA49184C912}" type="presParOf" srcId="{29AA51A6-D2BE-B94E-A019-F3ED26DF9605}" destId="{FC927066-522E-1743-A961-1980D48371B2}" srcOrd="0" destOrd="0" presId="urn:microsoft.com/office/officeart/2005/8/layout/hierarchy1"/>
    <dgm:cxn modelId="{EF3C07EA-DB05-FB4E-865E-572215BB36E4}" type="presParOf" srcId="{29AA51A6-D2BE-B94E-A019-F3ED26DF9605}" destId="{EADEF084-9FFD-074B-B98A-6E2C2E9FF996}" srcOrd="1" destOrd="0" presId="urn:microsoft.com/office/officeart/2005/8/layout/hierarchy1"/>
    <dgm:cxn modelId="{9FAE9DC0-3BC6-D345-9F85-FA99D863F8DA}" type="presParOf" srcId="{EADEF084-9FFD-074B-B98A-6E2C2E9FF996}" destId="{0BBA76E6-EB0B-EF43-8624-F3ECC8246F37}" srcOrd="0" destOrd="0" presId="urn:microsoft.com/office/officeart/2005/8/layout/hierarchy1"/>
    <dgm:cxn modelId="{D1235161-12E7-C241-A887-30215B765F21}" type="presParOf" srcId="{0BBA76E6-EB0B-EF43-8624-F3ECC8246F37}" destId="{BF37AD63-5C93-8645-9ADE-8ABE9956EEFE}" srcOrd="0" destOrd="0" presId="urn:microsoft.com/office/officeart/2005/8/layout/hierarchy1"/>
    <dgm:cxn modelId="{93F211ED-8788-904B-BBA3-0048A24571FC}" type="presParOf" srcId="{0BBA76E6-EB0B-EF43-8624-F3ECC8246F37}" destId="{7E086E52-FF5C-924B-B838-BB7F2FCD6A9E}" srcOrd="1" destOrd="0" presId="urn:microsoft.com/office/officeart/2005/8/layout/hierarchy1"/>
    <dgm:cxn modelId="{902E9F9C-8EDB-8F42-ADB0-C699824569F3}" type="presParOf" srcId="{EADEF084-9FFD-074B-B98A-6E2C2E9FF996}" destId="{3397EFE3-9ED3-B24F-87B6-75458A1A3495}" srcOrd="1" destOrd="0" presId="urn:microsoft.com/office/officeart/2005/8/layout/hierarchy1"/>
    <dgm:cxn modelId="{27E76E84-DA9F-DC44-8B36-5E9B7B228F2D}" type="presParOf" srcId="{3397EFE3-9ED3-B24F-87B6-75458A1A3495}" destId="{CEC58CC1-CF43-714B-9104-237906AE5F28}" srcOrd="0" destOrd="0" presId="urn:microsoft.com/office/officeart/2005/8/layout/hierarchy1"/>
    <dgm:cxn modelId="{3A1E1CC9-FD09-434F-81DC-79392118FF27}" type="presParOf" srcId="{3397EFE3-9ED3-B24F-87B6-75458A1A3495}" destId="{DAFD069D-D4F2-9F40-99DB-8EB2EF75B2EF}" srcOrd="1" destOrd="0" presId="urn:microsoft.com/office/officeart/2005/8/layout/hierarchy1"/>
    <dgm:cxn modelId="{C2AFD955-C9CA-1E4F-8F83-ADA45F816EC0}" type="presParOf" srcId="{DAFD069D-D4F2-9F40-99DB-8EB2EF75B2EF}" destId="{524379FB-FEA0-C847-905D-2FC8162AF7BE}" srcOrd="0" destOrd="0" presId="urn:microsoft.com/office/officeart/2005/8/layout/hierarchy1"/>
    <dgm:cxn modelId="{72C48C6D-9797-4943-9313-26CAF8ED608E}" type="presParOf" srcId="{524379FB-FEA0-C847-905D-2FC8162AF7BE}" destId="{5436F4B4-9770-5248-9D9D-E9E4F5ED7DED}" srcOrd="0" destOrd="0" presId="urn:microsoft.com/office/officeart/2005/8/layout/hierarchy1"/>
    <dgm:cxn modelId="{DB4F188F-3EC2-E044-A5AD-1B21DE0E1906}" type="presParOf" srcId="{524379FB-FEA0-C847-905D-2FC8162AF7BE}" destId="{EA2F87AA-0235-CB49-B234-2DE1E1F4F0C1}" srcOrd="1" destOrd="0" presId="urn:microsoft.com/office/officeart/2005/8/layout/hierarchy1"/>
    <dgm:cxn modelId="{A739949F-0351-0242-8DE7-BDBA1B953551}" type="presParOf" srcId="{DAFD069D-D4F2-9F40-99DB-8EB2EF75B2EF}" destId="{DB0B820F-F2F4-8A43-B309-9C494C3DF1F5}" srcOrd="1" destOrd="0" presId="urn:microsoft.com/office/officeart/2005/8/layout/hierarchy1"/>
    <dgm:cxn modelId="{5D8803B1-9471-1045-BB75-811852BF65A9}" type="presParOf" srcId="{3397EFE3-9ED3-B24F-87B6-75458A1A3495}" destId="{682D5EE5-05B7-1343-A558-4AEA1E787A4F}" srcOrd="2" destOrd="0" presId="urn:microsoft.com/office/officeart/2005/8/layout/hierarchy1"/>
    <dgm:cxn modelId="{5B94F846-94B7-B84F-A3E6-DE895D343E05}" type="presParOf" srcId="{3397EFE3-9ED3-B24F-87B6-75458A1A3495}" destId="{2C8F2567-CF19-1A4F-AE1A-F69150CD40D5}" srcOrd="3" destOrd="0" presId="urn:microsoft.com/office/officeart/2005/8/layout/hierarchy1"/>
    <dgm:cxn modelId="{39F923FE-EBDF-FC49-8011-368934C768E8}" type="presParOf" srcId="{2C8F2567-CF19-1A4F-AE1A-F69150CD40D5}" destId="{4850525C-B68F-AC4B-AC32-B45FEE1ACBDA}" srcOrd="0" destOrd="0" presId="urn:microsoft.com/office/officeart/2005/8/layout/hierarchy1"/>
    <dgm:cxn modelId="{61058CF3-E785-F24D-B9C3-08D28F81225E}" type="presParOf" srcId="{4850525C-B68F-AC4B-AC32-B45FEE1ACBDA}" destId="{188E7AF6-5FC0-E049-9DCF-DCC781994E02}" srcOrd="0" destOrd="0" presId="urn:microsoft.com/office/officeart/2005/8/layout/hierarchy1"/>
    <dgm:cxn modelId="{669A6BB3-E906-B04C-88A5-BEFCEC7820E7}" type="presParOf" srcId="{4850525C-B68F-AC4B-AC32-B45FEE1ACBDA}" destId="{66C76779-FA22-3848-8124-6A4D7D2FDD6C}" srcOrd="1" destOrd="0" presId="urn:microsoft.com/office/officeart/2005/8/layout/hierarchy1"/>
    <dgm:cxn modelId="{793E97F2-DB16-4541-9828-9621CE85D2F1}" type="presParOf" srcId="{2C8F2567-CF19-1A4F-AE1A-F69150CD40D5}" destId="{1A1BA085-6FA9-E246-A9CF-4EAD3DBC7A11}" srcOrd="1" destOrd="0" presId="urn:microsoft.com/office/officeart/2005/8/layout/hierarchy1"/>
    <dgm:cxn modelId="{BA4FF098-D487-8645-AD0A-C15CC2F33412}" type="presParOf" srcId="{29AA51A6-D2BE-B94E-A019-F3ED26DF9605}" destId="{735D5FD5-3A06-0B45-BCDF-8B5F3D2F8149}" srcOrd="2" destOrd="0" presId="urn:microsoft.com/office/officeart/2005/8/layout/hierarchy1"/>
    <dgm:cxn modelId="{F5A96A8C-04C3-CF45-A88B-C55C72F41809}" type="presParOf" srcId="{29AA51A6-D2BE-B94E-A019-F3ED26DF9605}" destId="{BDC1D64B-A177-F640-85C3-4EF1CD2F6978}" srcOrd="3" destOrd="0" presId="urn:microsoft.com/office/officeart/2005/8/layout/hierarchy1"/>
    <dgm:cxn modelId="{934F9C39-0796-5048-B504-18A477E5B985}" type="presParOf" srcId="{BDC1D64B-A177-F640-85C3-4EF1CD2F6978}" destId="{E217ADD9-1D7C-1C44-B57C-EC9138932BF6}" srcOrd="0" destOrd="0" presId="urn:microsoft.com/office/officeart/2005/8/layout/hierarchy1"/>
    <dgm:cxn modelId="{D678FA1B-54E7-824D-AA9B-BD73A0E486A0}" type="presParOf" srcId="{E217ADD9-1D7C-1C44-B57C-EC9138932BF6}" destId="{87A63437-C14A-0945-80D9-CF2A5BDEC031}" srcOrd="0" destOrd="0" presId="urn:microsoft.com/office/officeart/2005/8/layout/hierarchy1"/>
    <dgm:cxn modelId="{69F4CB47-62C5-8B43-BB4B-C73456D91271}" type="presParOf" srcId="{E217ADD9-1D7C-1C44-B57C-EC9138932BF6}" destId="{1C113E6F-09C3-FB4A-8918-50C5B9D557B4}" srcOrd="1" destOrd="0" presId="urn:microsoft.com/office/officeart/2005/8/layout/hierarchy1"/>
    <dgm:cxn modelId="{1123AA2F-CEEA-EB49-9FC2-40435D29E162}" type="presParOf" srcId="{BDC1D64B-A177-F640-85C3-4EF1CD2F6978}" destId="{52E7A37F-27B1-8245-AD78-4EBC8D7DD17D}" srcOrd="1" destOrd="0" presId="urn:microsoft.com/office/officeart/2005/8/layout/hierarchy1"/>
    <dgm:cxn modelId="{756D985E-A788-B148-B41B-B18C6FAA358B}" type="presParOf" srcId="{52E7A37F-27B1-8245-AD78-4EBC8D7DD17D}" destId="{0D35EC2F-9609-7145-B868-645430020EE8}" srcOrd="0" destOrd="0" presId="urn:microsoft.com/office/officeart/2005/8/layout/hierarchy1"/>
    <dgm:cxn modelId="{8DCDA6B3-2D13-BB40-9B36-B2D50FBAE951}" type="presParOf" srcId="{52E7A37F-27B1-8245-AD78-4EBC8D7DD17D}" destId="{713DBBD6-59E2-8F49-8BBC-4503AC14E0D0}" srcOrd="1" destOrd="0" presId="urn:microsoft.com/office/officeart/2005/8/layout/hierarchy1"/>
    <dgm:cxn modelId="{E8BC5853-74FC-E045-AE31-30F0F22E2546}" type="presParOf" srcId="{713DBBD6-59E2-8F49-8BBC-4503AC14E0D0}" destId="{98E57A0B-A29A-C24C-B2E0-D8B71770E4E7}" srcOrd="0" destOrd="0" presId="urn:microsoft.com/office/officeart/2005/8/layout/hierarchy1"/>
    <dgm:cxn modelId="{6406BC21-BC6B-8B41-941D-AEB192530A46}" type="presParOf" srcId="{98E57A0B-A29A-C24C-B2E0-D8B71770E4E7}" destId="{0EEB99EE-745D-C34E-83F5-E097501839F1}" srcOrd="0" destOrd="0" presId="urn:microsoft.com/office/officeart/2005/8/layout/hierarchy1"/>
    <dgm:cxn modelId="{A3D04DE9-54BF-4D42-AE2E-A1AA60FF42FE}" type="presParOf" srcId="{98E57A0B-A29A-C24C-B2E0-D8B71770E4E7}" destId="{FF5BD11E-E39A-6E4A-A941-F6A951C76A85}" srcOrd="1" destOrd="0" presId="urn:microsoft.com/office/officeart/2005/8/layout/hierarchy1"/>
    <dgm:cxn modelId="{D558504C-8FB5-E041-AAEB-64BA5B179E78}" type="presParOf" srcId="{713DBBD6-59E2-8F49-8BBC-4503AC14E0D0}" destId="{6405513F-DA76-634F-890F-562AD8E37A0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B46AC-D41A-6E4E-81E7-3F8C0114E68B}">
      <dsp:nvSpPr>
        <dsp:cNvPr id="0" name=""/>
        <dsp:cNvSpPr/>
      </dsp:nvSpPr>
      <dsp:spPr>
        <a:xfrm>
          <a:off x="3102818" y="1388437"/>
          <a:ext cx="1734920" cy="364164"/>
        </a:xfrm>
        <a:custGeom>
          <a:avLst/>
          <a:gdLst/>
          <a:ahLst/>
          <a:cxnLst/>
          <a:rect l="0" t="0" r="0" b="0"/>
          <a:pathLst>
            <a:path>
              <a:moveTo>
                <a:pt x="0" y="0"/>
              </a:moveTo>
              <a:lnTo>
                <a:pt x="0" y="191821"/>
              </a:lnTo>
              <a:lnTo>
                <a:pt x="1734920" y="191821"/>
              </a:lnTo>
              <a:lnTo>
                <a:pt x="1734920" y="36416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CCB0F9-A86B-4040-BDCA-88DEEA21BB10}">
      <dsp:nvSpPr>
        <dsp:cNvPr id="0" name=""/>
        <dsp:cNvSpPr/>
      </dsp:nvSpPr>
      <dsp:spPr>
        <a:xfrm>
          <a:off x="1804502" y="2838876"/>
          <a:ext cx="1516618" cy="347443"/>
        </a:xfrm>
        <a:custGeom>
          <a:avLst/>
          <a:gdLst/>
          <a:ahLst/>
          <a:cxnLst/>
          <a:rect l="0" t="0" r="0" b="0"/>
          <a:pathLst>
            <a:path>
              <a:moveTo>
                <a:pt x="0" y="0"/>
              </a:moveTo>
              <a:lnTo>
                <a:pt x="0" y="175100"/>
              </a:lnTo>
              <a:lnTo>
                <a:pt x="1516618" y="175100"/>
              </a:lnTo>
              <a:lnTo>
                <a:pt x="1516618"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4920C-1FC5-AF4D-A1D3-76A95D80ADDB}">
      <dsp:nvSpPr>
        <dsp:cNvPr id="0" name=""/>
        <dsp:cNvSpPr/>
      </dsp:nvSpPr>
      <dsp:spPr>
        <a:xfrm>
          <a:off x="551497" y="2838876"/>
          <a:ext cx="1253004" cy="347443"/>
        </a:xfrm>
        <a:custGeom>
          <a:avLst/>
          <a:gdLst/>
          <a:ahLst/>
          <a:cxnLst/>
          <a:rect l="0" t="0" r="0" b="0"/>
          <a:pathLst>
            <a:path>
              <a:moveTo>
                <a:pt x="1253004" y="0"/>
              </a:moveTo>
              <a:lnTo>
                <a:pt x="1253004" y="175100"/>
              </a:lnTo>
              <a:lnTo>
                <a:pt x="0" y="175100"/>
              </a:lnTo>
              <a:lnTo>
                <a:pt x="0"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95B4B-DF3C-7A4B-B6E0-29FAE7EC54F3}">
      <dsp:nvSpPr>
        <dsp:cNvPr id="0" name=""/>
        <dsp:cNvSpPr/>
      </dsp:nvSpPr>
      <dsp:spPr>
        <a:xfrm>
          <a:off x="1804502" y="1388437"/>
          <a:ext cx="1298316" cy="347443"/>
        </a:xfrm>
        <a:custGeom>
          <a:avLst/>
          <a:gdLst/>
          <a:ahLst/>
          <a:cxnLst/>
          <a:rect l="0" t="0" r="0" b="0"/>
          <a:pathLst>
            <a:path>
              <a:moveTo>
                <a:pt x="1298316" y="0"/>
              </a:moveTo>
              <a:lnTo>
                <a:pt x="1298316" y="175100"/>
              </a:lnTo>
              <a:lnTo>
                <a:pt x="0" y="175100"/>
              </a:lnTo>
              <a:lnTo>
                <a:pt x="0" y="34744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30934-2AD3-E449-9351-E99C005E17A3}">
      <dsp:nvSpPr>
        <dsp:cNvPr id="0" name=""/>
        <dsp:cNvSpPr/>
      </dsp:nvSpPr>
      <dsp:spPr>
        <a:xfrm>
          <a:off x="2551320" y="285442"/>
          <a:ext cx="1102995" cy="11029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8B6C92-F631-CD4D-BF7B-5DA53FC2269A}">
      <dsp:nvSpPr>
        <dsp:cNvPr id="0" name=""/>
        <dsp:cNvSpPr/>
      </dsp:nvSpPr>
      <dsp:spPr>
        <a:xfrm>
          <a:off x="3895634" y="282685"/>
          <a:ext cx="2527700"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NamNV</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Project Manager</a:t>
          </a:r>
          <a:endParaRPr lang="en-US" sz="2200" kern="1200" dirty="0">
            <a:latin typeface="Century Gothic"/>
            <a:cs typeface="Century Gothic"/>
          </a:endParaRPr>
        </a:p>
      </dsp:txBody>
      <dsp:txXfrm>
        <a:off x="3895634" y="282685"/>
        <a:ext cx="2527700" cy="1102995"/>
      </dsp:txXfrm>
    </dsp:sp>
    <dsp:sp modelId="{ED43DD18-AAFB-914A-B586-7916C49531D4}">
      <dsp:nvSpPr>
        <dsp:cNvPr id="0" name=""/>
        <dsp:cNvSpPr/>
      </dsp:nvSpPr>
      <dsp:spPr>
        <a:xfrm>
          <a:off x="1253004" y="1735881"/>
          <a:ext cx="1102995" cy="11029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2A2C3-9378-5C44-B8C8-E32B21A75C95}">
      <dsp:nvSpPr>
        <dsp:cNvPr id="0" name=""/>
        <dsp:cNvSpPr/>
      </dsp:nvSpPr>
      <dsp:spPr>
        <a:xfrm>
          <a:off x="2356043"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HungCQ</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Tech Lead</a:t>
          </a:r>
          <a:endParaRPr lang="en-US" sz="2200" kern="1200" dirty="0">
            <a:latin typeface="Century Gothic"/>
            <a:cs typeface="Century Gothic"/>
          </a:endParaRPr>
        </a:p>
      </dsp:txBody>
      <dsp:txXfrm>
        <a:off x="2356043" y="1733123"/>
        <a:ext cx="1654492" cy="1102995"/>
      </dsp:txXfrm>
    </dsp:sp>
    <dsp:sp modelId="{3726238E-9A84-824C-A1EC-EF97DCF17325}">
      <dsp:nvSpPr>
        <dsp:cNvPr id="0" name=""/>
        <dsp:cNvSpPr/>
      </dsp:nvSpPr>
      <dsp:spPr>
        <a:xfrm>
          <a:off x="0" y="3186319"/>
          <a:ext cx="1102995" cy="11029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8A888-6A90-804D-A82B-9EEE480D9242}">
      <dsp:nvSpPr>
        <dsp:cNvPr id="0" name=""/>
        <dsp:cNvSpPr/>
      </dsp:nvSpPr>
      <dsp:spPr>
        <a:xfrm>
          <a:off x="1113442"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VietVH</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b="0" kern="1200" dirty="0" smtClean="0">
              <a:latin typeface="Century Gothic"/>
              <a:cs typeface="Century Gothic"/>
            </a:rPr>
            <a:t>Developer</a:t>
          </a:r>
          <a:endParaRPr lang="en-US" sz="2200" b="0" kern="1200" dirty="0">
            <a:latin typeface="Century Gothic"/>
            <a:cs typeface="Century Gothic"/>
          </a:endParaRPr>
        </a:p>
      </dsp:txBody>
      <dsp:txXfrm>
        <a:off x="1113442" y="3183562"/>
        <a:ext cx="1654492" cy="1102995"/>
      </dsp:txXfrm>
    </dsp:sp>
    <dsp:sp modelId="{E7B01EEA-BE8A-B548-A2DF-64165EAA9081}">
      <dsp:nvSpPr>
        <dsp:cNvPr id="0" name=""/>
        <dsp:cNvSpPr/>
      </dsp:nvSpPr>
      <dsp:spPr>
        <a:xfrm>
          <a:off x="2769622" y="3186319"/>
          <a:ext cx="1102995" cy="110299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D3343-75C7-244D-A227-6FDB072544A8}">
      <dsp:nvSpPr>
        <dsp:cNvPr id="0" name=""/>
        <dsp:cNvSpPr/>
      </dsp:nvSpPr>
      <dsp:spPr>
        <a:xfrm>
          <a:off x="4013144"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ChungNT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Developer</a:t>
          </a:r>
          <a:endParaRPr lang="en-US" sz="2200" kern="1200" dirty="0">
            <a:latin typeface="Century Gothic"/>
            <a:cs typeface="Century Gothic"/>
          </a:endParaRPr>
        </a:p>
      </dsp:txBody>
      <dsp:txXfrm>
        <a:off x="4013144" y="3183562"/>
        <a:ext cx="1654492" cy="1102995"/>
      </dsp:txXfrm>
    </dsp:sp>
    <dsp:sp modelId="{939A2972-442C-8248-951C-01E523B9DE7F}">
      <dsp:nvSpPr>
        <dsp:cNvPr id="0" name=""/>
        <dsp:cNvSpPr/>
      </dsp:nvSpPr>
      <dsp:spPr>
        <a:xfrm>
          <a:off x="4286240" y="1752602"/>
          <a:ext cx="1102995" cy="110299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4B5F5-F0B8-F341-B072-B03B5B273DA9}">
      <dsp:nvSpPr>
        <dsp:cNvPr id="0" name=""/>
        <dsp:cNvSpPr/>
      </dsp:nvSpPr>
      <dsp:spPr>
        <a:xfrm>
          <a:off x="5528902"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BichTT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Tester</a:t>
          </a:r>
          <a:endParaRPr lang="en-US" sz="2200" kern="1200" dirty="0">
            <a:latin typeface="Century Gothic"/>
            <a:cs typeface="Century Gothic"/>
          </a:endParaRPr>
        </a:p>
      </dsp:txBody>
      <dsp:txXfrm>
        <a:off x="5528902" y="1733123"/>
        <a:ext cx="1654492" cy="1102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5EC2F-9609-7145-B868-645430020EE8}">
      <dsp:nvSpPr>
        <dsp:cNvPr id="0" name=""/>
        <dsp:cNvSpPr/>
      </dsp:nvSpPr>
      <dsp:spPr>
        <a:xfrm>
          <a:off x="6126547" y="2566770"/>
          <a:ext cx="91440" cy="676069"/>
        </a:xfrm>
        <a:custGeom>
          <a:avLst/>
          <a:gdLst/>
          <a:ahLst/>
          <a:cxnLst/>
          <a:rect l="0" t="0" r="0" b="0"/>
          <a:pathLst>
            <a:path>
              <a:moveTo>
                <a:pt x="52915" y="0"/>
              </a:moveTo>
              <a:lnTo>
                <a:pt x="52915" y="512686"/>
              </a:lnTo>
              <a:lnTo>
                <a:pt x="45720" y="512686"/>
              </a:lnTo>
              <a:lnTo>
                <a:pt x="45720" y="67606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D5FD5-3A06-0B45-BCDF-8B5F3D2F8149}">
      <dsp:nvSpPr>
        <dsp:cNvPr id="0" name=""/>
        <dsp:cNvSpPr/>
      </dsp:nvSpPr>
      <dsp:spPr>
        <a:xfrm>
          <a:off x="4212814" y="1120026"/>
          <a:ext cx="1966649" cy="326821"/>
        </a:xfrm>
        <a:custGeom>
          <a:avLst/>
          <a:gdLst/>
          <a:ahLst/>
          <a:cxnLst/>
          <a:rect l="0" t="0" r="0" b="0"/>
          <a:pathLst>
            <a:path>
              <a:moveTo>
                <a:pt x="0" y="0"/>
              </a:moveTo>
              <a:lnTo>
                <a:pt x="0" y="163438"/>
              </a:lnTo>
              <a:lnTo>
                <a:pt x="1966649" y="163438"/>
              </a:lnTo>
              <a:lnTo>
                <a:pt x="1966649"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2D5EE5-05B7-1343-A558-4AEA1E787A4F}">
      <dsp:nvSpPr>
        <dsp:cNvPr id="0" name=""/>
        <dsp:cNvSpPr/>
      </dsp:nvSpPr>
      <dsp:spPr>
        <a:xfrm>
          <a:off x="1754827" y="2566770"/>
          <a:ext cx="1220594" cy="699142"/>
        </a:xfrm>
        <a:custGeom>
          <a:avLst/>
          <a:gdLst/>
          <a:ahLst/>
          <a:cxnLst/>
          <a:rect l="0" t="0" r="0" b="0"/>
          <a:pathLst>
            <a:path>
              <a:moveTo>
                <a:pt x="0" y="0"/>
              </a:moveTo>
              <a:lnTo>
                <a:pt x="0" y="535759"/>
              </a:lnTo>
              <a:lnTo>
                <a:pt x="1220594" y="535759"/>
              </a:lnTo>
              <a:lnTo>
                <a:pt x="1220594"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C58CC1-CF43-714B-9104-237906AE5F28}">
      <dsp:nvSpPr>
        <dsp:cNvPr id="0" name=""/>
        <dsp:cNvSpPr/>
      </dsp:nvSpPr>
      <dsp:spPr>
        <a:xfrm>
          <a:off x="685866" y="2566770"/>
          <a:ext cx="1068960" cy="699142"/>
        </a:xfrm>
        <a:custGeom>
          <a:avLst/>
          <a:gdLst/>
          <a:ahLst/>
          <a:cxnLst/>
          <a:rect l="0" t="0" r="0" b="0"/>
          <a:pathLst>
            <a:path>
              <a:moveTo>
                <a:pt x="1068960" y="0"/>
              </a:moveTo>
              <a:lnTo>
                <a:pt x="1068960" y="535759"/>
              </a:lnTo>
              <a:lnTo>
                <a:pt x="0" y="535759"/>
              </a:lnTo>
              <a:lnTo>
                <a:pt x="0"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927066-522E-1743-A961-1980D48371B2}">
      <dsp:nvSpPr>
        <dsp:cNvPr id="0" name=""/>
        <dsp:cNvSpPr/>
      </dsp:nvSpPr>
      <dsp:spPr>
        <a:xfrm>
          <a:off x="1754827" y="1120026"/>
          <a:ext cx="2457986" cy="326821"/>
        </a:xfrm>
        <a:custGeom>
          <a:avLst/>
          <a:gdLst/>
          <a:ahLst/>
          <a:cxnLst/>
          <a:rect l="0" t="0" r="0" b="0"/>
          <a:pathLst>
            <a:path>
              <a:moveTo>
                <a:pt x="2457986" y="0"/>
              </a:moveTo>
              <a:lnTo>
                <a:pt x="2457986" y="163438"/>
              </a:lnTo>
              <a:lnTo>
                <a:pt x="0" y="163438"/>
              </a:lnTo>
              <a:lnTo>
                <a:pt x="0"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5C2EBD-AB7E-0340-B0C4-F8B33DB245F6}">
      <dsp:nvSpPr>
        <dsp:cNvPr id="0" name=""/>
        <dsp:cNvSpPr/>
      </dsp:nvSpPr>
      <dsp:spPr>
        <a:xfrm>
          <a:off x="3330985" y="10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A1158BEB-4729-DF4A-A460-58CD5DAA15C1}">
      <dsp:nvSpPr>
        <dsp:cNvPr id="0" name=""/>
        <dsp:cNvSpPr/>
      </dsp:nvSpPr>
      <dsp:spPr>
        <a:xfrm>
          <a:off x="3526947" y="18626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PM</a:t>
          </a:r>
          <a:endParaRPr lang="en-US" sz="1000" b="1" kern="1200" dirty="0">
            <a:latin typeface="Century Gothic"/>
            <a:cs typeface="Century Gothic"/>
          </a:endParaRPr>
        </a:p>
      </dsp:txBody>
      <dsp:txXfrm>
        <a:off x="3559748" y="219068"/>
        <a:ext cx="1698055" cy="1054320"/>
      </dsp:txXfrm>
    </dsp:sp>
    <dsp:sp modelId="{BF37AD63-5C93-8645-9ADE-8ABE9956EEFE}">
      <dsp:nvSpPr>
        <dsp:cNvPr id="0" name=""/>
        <dsp:cNvSpPr/>
      </dsp:nvSpPr>
      <dsp:spPr>
        <a:xfrm>
          <a:off x="872998"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7E086E52-FF5C-924B-B838-BB7F2FCD6A9E}">
      <dsp:nvSpPr>
        <dsp:cNvPr id="0" name=""/>
        <dsp:cNvSpPr/>
      </dsp:nvSpPr>
      <dsp:spPr>
        <a:xfrm>
          <a:off x="1068960"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Cao Quoc Hung</a:t>
          </a:r>
        </a:p>
        <a:p>
          <a:pPr lvl="0" algn="ctr" defTabSz="622300">
            <a:lnSpc>
              <a:spcPct val="90000"/>
            </a:lnSpc>
            <a:spcBef>
              <a:spcPct val="0"/>
            </a:spcBef>
            <a:spcAft>
              <a:spcPct val="35000"/>
            </a:spcAft>
          </a:pPr>
          <a:r>
            <a:rPr lang="en-US" sz="1000" b="1" kern="1200" dirty="0" smtClean="0">
              <a:latin typeface="Century Gothic"/>
              <a:cs typeface="Century Gothic"/>
            </a:rPr>
            <a:t>Tech Lead, CM</a:t>
          </a:r>
          <a:endParaRPr lang="en-US" sz="1000" b="1" kern="1200" dirty="0">
            <a:latin typeface="Century Gothic"/>
            <a:cs typeface="Century Gothic"/>
          </a:endParaRPr>
        </a:p>
      </dsp:txBody>
      <dsp:txXfrm>
        <a:off x="1101761" y="1665812"/>
        <a:ext cx="1698055" cy="1054320"/>
      </dsp:txXfrm>
    </dsp:sp>
    <dsp:sp modelId="{5436F4B4-9770-5248-9D9D-E9E4F5ED7DED}">
      <dsp:nvSpPr>
        <dsp:cNvPr id="0" name=""/>
        <dsp:cNvSpPr/>
      </dsp:nvSpPr>
      <dsp:spPr>
        <a:xfrm>
          <a:off x="-195961"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EA2F87AA-0235-CB49-B234-2DE1E1F4F0C1}">
      <dsp:nvSpPr>
        <dsp:cNvPr id="0" name=""/>
        <dsp:cNvSpPr/>
      </dsp:nvSpPr>
      <dsp:spPr>
        <a:xfrm>
          <a:off x="0"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Designer</a:t>
          </a:r>
          <a:endParaRPr lang="en-US" sz="1000" b="1" kern="1200" dirty="0">
            <a:latin typeface="Century Gothic"/>
            <a:cs typeface="Century Gothic"/>
          </a:endParaRPr>
        </a:p>
      </dsp:txBody>
      <dsp:txXfrm>
        <a:off x="32801" y="3484878"/>
        <a:ext cx="1698055" cy="1054320"/>
      </dsp:txXfrm>
    </dsp:sp>
    <dsp:sp modelId="{188E7AF6-5FC0-E049-9DCF-DCC781994E02}">
      <dsp:nvSpPr>
        <dsp:cNvPr id="0" name=""/>
        <dsp:cNvSpPr/>
      </dsp:nvSpPr>
      <dsp:spPr>
        <a:xfrm>
          <a:off x="2093593"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66C76779-FA22-3848-8124-6A4D7D2FDD6C}">
      <dsp:nvSpPr>
        <dsp:cNvPr id="0" name=""/>
        <dsp:cNvSpPr/>
      </dsp:nvSpPr>
      <dsp:spPr>
        <a:xfrm>
          <a:off x="2289555"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DEV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2322356" y="3484878"/>
        <a:ext cx="1698055" cy="1054320"/>
      </dsp:txXfrm>
    </dsp:sp>
    <dsp:sp modelId="{87A63437-C14A-0945-80D9-CF2A5BDEC031}">
      <dsp:nvSpPr>
        <dsp:cNvPr id="0" name=""/>
        <dsp:cNvSpPr/>
      </dsp:nvSpPr>
      <dsp:spPr>
        <a:xfrm>
          <a:off x="5297634"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1C113E6F-09C3-FB4A-8918-50C5B9D557B4}">
      <dsp:nvSpPr>
        <dsp:cNvPr id="0" name=""/>
        <dsp:cNvSpPr/>
      </dsp:nvSpPr>
      <dsp:spPr>
        <a:xfrm>
          <a:off x="5493596"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Tran Thi Bich</a:t>
          </a:r>
        </a:p>
        <a:p>
          <a:pPr lvl="0" algn="ctr" defTabSz="622300">
            <a:lnSpc>
              <a:spcPct val="90000"/>
            </a:lnSpc>
            <a:spcBef>
              <a:spcPct val="0"/>
            </a:spcBef>
            <a:spcAft>
              <a:spcPct val="35000"/>
            </a:spcAft>
          </a:pPr>
          <a:r>
            <a:rPr lang="en-US" sz="1000" b="1" kern="1200" dirty="0" smtClean="0">
              <a:latin typeface="Century Gothic"/>
              <a:cs typeface="Century Gothic"/>
            </a:rPr>
            <a:t>Test Lead</a:t>
          </a:r>
          <a:endParaRPr lang="en-US" sz="1000" b="1" kern="1200" dirty="0">
            <a:latin typeface="Century Gothic"/>
            <a:cs typeface="Century Gothic"/>
          </a:endParaRPr>
        </a:p>
      </dsp:txBody>
      <dsp:txXfrm>
        <a:off x="5526397" y="1665812"/>
        <a:ext cx="1698055" cy="1054320"/>
      </dsp:txXfrm>
    </dsp:sp>
    <dsp:sp modelId="{0EEB99EE-745D-C34E-83F5-E097501839F1}">
      <dsp:nvSpPr>
        <dsp:cNvPr id="0" name=""/>
        <dsp:cNvSpPr/>
      </dsp:nvSpPr>
      <dsp:spPr>
        <a:xfrm>
          <a:off x="5290438" y="3242840"/>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FF5BD11E-E39A-6E4A-A941-F6A951C76A85}">
      <dsp:nvSpPr>
        <dsp:cNvPr id="0" name=""/>
        <dsp:cNvSpPr/>
      </dsp:nvSpPr>
      <dsp:spPr>
        <a:xfrm>
          <a:off x="5486400" y="3429004"/>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TEST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Cao Quoc  Hung</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5519201" y="3461805"/>
        <a:ext cx="1698055" cy="105432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D24505-5952-9F4D-8D8B-2336C8EB20B9}" type="datetime1">
              <a:rPr lang="en-US" smtClean="0"/>
              <a:t>4/21/13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4015DC-5F96-954A-9EED-D782A6E52C73}" type="datetime1">
              <a:rPr lang="en-US" smtClean="0"/>
              <a:t>4/21/13</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hf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71638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Quick</a:t>
            </a:r>
            <a:r>
              <a:rPr lang="en-US" sz="2000" baseline="0" dirty="0" smtClean="0"/>
              <a:t> Search : Speed</a:t>
            </a:r>
          </a:p>
          <a:p>
            <a:endParaRPr lang="en-US" sz="2000" baseline="0" dirty="0" smtClean="0"/>
          </a:p>
          <a:p>
            <a:r>
              <a:rPr lang="en-US" sz="2000" baseline="0" dirty="0" smtClean="0"/>
              <a:t>Advanced Search:  Exact</a:t>
            </a:r>
          </a:p>
          <a:p>
            <a:endParaRPr lang="en-US" sz="2000" baseline="0" dirty="0" smtClean="0"/>
          </a:p>
          <a:p>
            <a:r>
              <a:rPr lang="en-US" sz="2000" baseline="0" dirty="0" smtClean="0"/>
              <a:t>Visualization Simple flow of interaction : </a:t>
            </a:r>
            <a:r>
              <a:rPr lang="en-US" sz="2000" baseline="0" dirty="0" err="1" smtClean="0"/>
              <a:t>tăng</a:t>
            </a:r>
            <a:r>
              <a:rPr lang="en-US" sz="2000" baseline="0" dirty="0" smtClean="0"/>
              <a:t> </a:t>
            </a:r>
            <a:r>
              <a:rPr lang="en-US" sz="2000" baseline="0" dirty="0" err="1" smtClean="0"/>
              <a:t>trải</a:t>
            </a:r>
            <a:r>
              <a:rPr lang="en-US" sz="2000" baseline="0" dirty="0" smtClean="0"/>
              <a:t> </a:t>
            </a:r>
            <a:r>
              <a:rPr lang="en-US" sz="2000" baseline="0" dirty="0" err="1" smtClean="0"/>
              <a:t>nghiệm</a:t>
            </a:r>
            <a:r>
              <a:rPr lang="en-US" sz="2000" baseline="0" dirty="0" smtClean="0"/>
              <a:t> </a:t>
            </a:r>
            <a:r>
              <a:rPr lang="en-US" sz="2000" baseline="0" dirty="0" err="1" smtClean="0"/>
              <a:t>người</a:t>
            </a:r>
            <a:r>
              <a:rPr lang="en-US" sz="2000" baseline="0" dirty="0" smtClean="0"/>
              <a:t> </a:t>
            </a:r>
            <a:r>
              <a:rPr lang="en-US" sz="2000" baseline="0" dirty="0" err="1" smtClean="0"/>
              <a:t>dùng</a:t>
            </a:r>
            <a:endParaRPr lang="en-US" sz="2000" baseline="0" dirty="0" smtClean="0"/>
          </a:p>
          <a:p>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18862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 </a:t>
            </a:r>
            <a:r>
              <a:rPr lang="en-US" sz="2000" dirty="0" err="1" smtClean="0"/>
              <a:t>Mặc</a:t>
            </a:r>
            <a:r>
              <a:rPr lang="en-US" sz="2000" dirty="0" smtClean="0"/>
              <a:t> </a:t>
            </a:r>
            <a:r>
              <a:rPr lang="en-US" sz="2000" dirty="0" err="1" smtClean="0"/>
              <a:t>dù</a:t>
            </a:r>
            <a:r>
              <a:rPr lang="en-US" sz="2000" dirty="0" smtClean="0"/>
              <a:t> </a:t>
            </a:r>
            <a:r>
              <a:rPr lang="en-US" sz="2000" dirty="0" err="1" smtClean="0"/>
              <a:t>là</a:t>
            </a:r>
            <a:r>
              <a:rPr lang="en-US" sz="2000" dirty="0" smtClean="0"/>
              <a:t> </a:t>
            </a:r>
            <a:r>
              <a:rPr lang="en-US" sz="2000" dirty="0" err="1" smtClean="0"/>
              <a:t>thủ</a:t>
            </a:r>
            <a:r>
              <a:rPr lang="en-US" sz="2000" dirty="0" smtClean="0"/>
              <a:t> </a:t>
            </a:r>
            <a:r>
              <a:rPr lang="en-US" sz="2000" dirty="0" err="1" smtClean="0"/>
              <a:t>đô</a:t>
            </a:r>
            <a:r>
              <a:rPr lang="en-US" sz="2000" dirty="0" smtClean="0"/>
              <a:t> </a:t>
            </a:r>
            <a:r>
              <a:rPr lang="en-US" sz="2000" dirty="0" err="1" smtClean="0"/>
              <a:t>của</a:t>
            </a:r>
            <a:r>
              <a:rPr lang="en-US" sz="2000" dirty="0" smtClean="0"/>
              <a:t> </a:t>
            </a:r>
            <a:r>
              <a:rPr lang="en-US" sz="2000" dirty="0" err="1" smtClean="0"/>
              <a:t>một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nghèo</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bình</a:t>
            </a:r>
            <a:r>
              <a:rPr lang="en-US" sz="2000" dirty="0" smtClean="0"/>
              <a:t> </a:t>
            </a:r>
            <a:r>
              <a:rPr lang="en-US" sz="2000" dirty="0" err="1" smtClean="0"/>
              <a:t>quân</a:t>
            </a:r>
            <a:r>
              <a:rPr lang="en-US" sz="2000" dirty="0" smtClean="0"/>
              <a:t> </a:t>
            </a:r>
            <a:r>
              <a:rPr lang="en-US" sz="2000" dirty="0" err="1" smtClean="0"/>
              <a:t>đầu</a:t>
            </a:r>
            <a:r>
              <a:rPr lang="en-US" sz="2000" dirty="0" smtClean="0"/>
              <a:t> </a:t>
            </a:r>
            <a:r>
              <a:rPr lang="en-US" sz="2000" dirty="0" err="1" smtClean="0"/>
              <a:t>người</a:t>
            </a:r>
            <a:r>
              <a:rPr lang="en-US" sz="2000" dirty="0" smtClean="0"/>
              <a:t> </a:t>
            </a:r>
            <a:r>
              <a:rPr lang="en-US" sz="2000" dirty="0" err="1" smtClean="0"/>
              <a:t>thấp</a:t>
            </a:r>
            <a:r>
              <a:rPr lang="en-US" sz="2000" dirty="0" smtClean="0"/>
              <a:t>, </a:t>
            </a:r>
            <a:r>
              <a:rPr lang="en-US" sz="2000" dirty="0" err="1" smtClean="0"/>
              <a:t>nhưng</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lại</a:t>
            </a:r>
            <a:r>
              <a:rPr lang="en-US" sz="2000" dirty="0" smtClean="0"/>
              <a:t> </a:t>
            </a:r>
            <a:r>
              <a:rPr lang="en-US" sz="2000" dirty="0" err="1" smtClean="0"/>
              <a:t>là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những</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đắt</a:t>
            </a:r>
            <a:r>
              <a:rPr lang="en-US" sz="2000" dirty="0" smtClean="0"/>
              <a:t> </a:t>
            </a:r>
            <a:r>
              <a:rPr lang="en-US" sz="2000" dirty="0" err="1" smtClean="0"/>
              <a:t>đỏ</a:t>
            </a:r>
            <a:r>
              <a:rPr lang="en-US" sz="2000" dirty="0" smtClean="0"/>
              <a:t> </a:t>
            </a:r>
            <a:r>
              <a:rPr lang="en-US" sz="2000" dirty="0" err="1" smtClean="0"/>
              <a:t>nhất</a:t>
            </a:r>
            <a:r>
              <a:rPr lang="en-US" sz="2000" dirty="0" smtClean="0"/>
              <a:t> </a:t>
            </a:r>
            <a:r>
              <a:rPr lang="en-US" sz="2000" dirty="0" err="1" smtClean="0"/>
              <a:t>thế</a:t>
            </a:r>
            <a:r>
              <a:rPr lang="en-US" sz="2000" dirty="0" smtClean="0"/>
              <a:t> </a:t>
            </a:r>
            <a:r>
              <a:rPr lang="en-US" sz="2000" dirty="0" err="1" smtClean="0"/>
              <a:t>giới</a:t>
            </a:r>
            <a:r>
              <a:rPr lang="en-US" sz="2000" dirty="0" smtClean="0"/>
              <a:t> </a:t>
            </a:r>
            <a:r>
              <a:rPr lang="en-US" sz="2000" dirty="0" err="1" smtClean="0"/>
              <a:t>và</a:t>
            </a:r>
            <a:r>
              <a:rPr lang="en-US" sz="2000" dirty="0" smtClean="0"/>
              <a:t> </a:t>
            </a:r>
            <a:r>
              <a:rPr lang="en-US" sz="2000" dirty="0" err="1" smtClean="0"/>
              <a:t>giá</a:t>
            </a:r>
            <a:r>
              <a:rPr lang="en-US" sz="2000" dirty="0" smtClean="0"/>
              <a:t> </a:t>
            </a:r>
            <a:r>
              <a:rPr lang="en-US" sz="2000" dirty="0" err="1" smtClean="0"/>
              <a:t>bất</a:t>
            </a:r>
            <a:r>
              <a:rPr lang="en-US" sz="2000" dirty="0" smtClean="0"/>
              <a:t> </a:t>
            </a:r>
            <a:r>
              <a:rPr lang="en-US" sz="2000" dirty="0" err="1" smtClean="0"/>
              <a:t>động</a:t>
            </a:r>
            <a:r>
              <a:rPr lang="en-US" sz="2000" dirty="0" smtClean="0"/>
              <a:t> </a:t>
            </a:r>
            <a:r>
              <a:rPr lang="en-US" sz="2000" dirty="0" err="1" smtClean="0"/>
              <a:t>sản</a:t>
            </a:r>
            <a:r>
              <a:rPr lang="en-US" sz="2000" dirty="0" smtClean="0"/>
              <a:t> </a:t>
            </a:r>
            <a:r>
              <a:rPr lang="en-US" sz="2000" dirty="0" err="1" smtClean="0"/>
              <a:t>không</a:t>
            </a:r>
            <a:r>
              <a:rPr lang="en-US" sz="2000" dirty="0" smtClean="0"/>
              <a:t> </a:t>
            </a:r>
            <a:r>
              <a:rPr lang="en-US" sz="2000" dirty="0" err="1" smtClean="0"/>
              <a:t>thua</a:t>
            </a:r>
            <a:r>
              <a:rPr lang="en-US" sz="2000" dirty="0" smtClean="0"/>
              <a:t> </a:t>
            </a:r>
            <a:r>
              <a:rPr lang="en-US" sz="2000" dirty="0" err="1" smtClean="0"/>
              <a:t>kém</a:t>
            </a:r>
            <a:r>
              <a:rPr lang="en-US" sz="2000" dirty="0" smtClean="0"/>
              <a:t> </a:t>
            </a:r>
            <a:r>
              <a:rPr lang="en-US" sz="2000" dirty="0" err="1" smtClean="0"/>
              <a:t>các</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giầu</a:t>
            </a:r>
            <a:r>
              <a:rPr lang="en-US" sz="2000" dirty="0" smtClean="0"/>
              <a:t> </a:t>
            </a:r>
            <a:r>
              <a:rPr lang="en-US" sz="2000" dirty="0" err="1" smtClean="0"/>
              <a:t>có</a:t>
            </a:r>
            <a:r>
              <a:rPr lang="en-US" sz="2000" dirty="0" smtClean="0"/>
              <a:t>.[94] </a:t>
            </a:r>
            <a:r>
              <a:rPr lang="en-US" sz="2000" dirty="0" err="1" smtClean="0"/>
              <a:t>Điều</a:t>
            </a:r>
            <a:r>
              <a:rPr lang="en-US" sz="2000" dirty="0" smtClean="0"/>
              <a:t> </a:t>
            </a:r>
            <a:r>
              <a:rPr lang="en-US" sz="2000" dirty="0" err="1" smtClean="0"/>
              <a:t>này</a:t>
            </a:r>
            <a:r>
              <a:rPr lang="en-US" sz="2000" dirty="0" smtClean="0"/>
              <a:t> </a:t>
            </a:r>
            <a:r>
              <a:rPr lang="en-US" sz="2000" dirty="0" err="1" smtClean="0"/>
              <a:t>đã</a:t>
            </a:r>
            <a:r>
              <a:rPr lang="en-US" sz="2000" dirty="0" smtClean="0"/>
              <a:t> </a:t>
            </a:r>
            <a:r>
              <a:rPr lang="en-US" sz="2000" dirty="0" err="1" smtClean="0"/>
              <a:t>khiến</a:t>
            </a:r>
            <a:r>
              <a:rPr lang="en-US" sz="2000" dirty="0" smtClean="0"/>
              <a:t> </a:t>
            </a:r>
            <a:r>
              <a:rPr lang="en-US" sz="2000" dirty="0" err="1" smtClean="0"/>
              <a:t>những</a:t>
            </a:r>
            <a:r>
              <a:rPr lang="en-US" sz="2000" dirty="0" smtClean="0"/>
              <a:t> </a:t>
            </a:r>
            <a:r>
              <a:rPr lang="en-US" sz="2000" dirty="0" err="1" smtClean="0"/>
              <a:t>cư</a:t>
            </a:r>
            <a:r>
              <a:rPr lang="en-US" sz="2000" dirty="0" smtClean="0"/>
              <a:t> </a:t>
            </a:r>
            <a:r>
              <a:rPr lang="en-US" sz="2000" dirty="0" err="1" smtClean="0"/>
              <a:t>dân</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đặc</a:t>
            </a:r>
            <a:r>
              <a:rPr lang="en-US" sz="2000" dirty="0" smtClean="0"/>
              <a:t> </a:t>
            </a:r>
            <a:r>
              <a:rPr lang="en-US" sz="2000" dirty="0" err="1" smtClean="0"/>
              <a:t>biệt</a:t>
            </a:r>
            <a:r>
              <a:rPr lang="en-US" sz="2000" dirty="0" smtClean="0"/>
              <a:t> </a:t>
            </a:r>
            <a:r>
              <a:rPr lang="en-US" sz="2000" dirty="0" err="1" smtClean="0"/>
              <a:t>tầng</a:t>
            </a:r>
            <a:r>
              <a:rPr lang="en-US" sz="2000" dirty="0" smtClean="0"/>
              <a:t> </a:t>
            </a:r>
            <a:r>
              <a:rPr lang="en-US" sz="2000" dirty="0" err="1" smtClean="0"/>
              <a:t>lớp</a:t>
            </a:r>
            <a:r>
              <a:rPr lang="en-US" sz="2000" dirty="0" smtClean="0"/>
              <a:t> </a:t>
            </a:r>
            <a:r>
              <a:rPr lang="en-US" sz="2000" dirty="0" err="1" smtClean="0"/>
              <a:t>có</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thấp</a:t>
            </a:r>
            <a:r>
              <a:rPr lang="en-US" sz="2000" dirty="0" smtClean="0"/>
              <a:t>, </a:t>
            </a:r>
            <a:r>
              <a:rPr lang="en-US" sz="2000" dirty="0" err="1" smtClean="0"/>
              <a:t>phải</a:t>
            </a:r>
            <a:r>
              <a:rPr lang="en-US" sz="2000" dirty="0" smtClean="0"/>
              <a:t> </a:t>
            </a:r>
            <a:r>
              <a:rPr lang="en-US" sz="2000" dirty="0" err="1" smtClean="0"/>
              <a:t>sống</a:t>
            </a:r>
            <a:r>
              <a:rPr lang="en-US" sz="2000" dirty="0" smtClean="0"/>
              <a:t> </a:t>
            </a:r>
            <a:r>
              <a:rPr lang="en-US" sz="2000" dirty="0" err="1" smtClean="0"/>
              <a:t>trong</a:t>
            </a:r>
            <a:r>
              <a:rPr lang="en-US" sz="2000" dirty="0" smtClean="0"/>
              <a:t> </a:t>
            </a:r>
            <a:r>
              <a:rPr lang="en-US" sz="2000" dirty="0" err="1" smtClean="0"/>
              <a:t>điều</a:t>
            </a:r>
            <a:r>
              <a:rPr lang="en-US" sz="2000" dirty="0" smtClean="0"/>
              <a:t> </a:t>
            </a:r>
            <a:r>
              <a:rPr lang="en-US" sz="2000" dirty="0" err="1" smtClean="0"/>
              <a:t>kiện</a:t>
            </a:r>
            <a:r>
              <a:rPr lang="en-US" sz="2000" dirty="0" smtClean="0"/>
              <a:t> </a:t>
            </a:r>
            <a:r>
              <a:rPr lang="en-US" sz="2000" dirty="0" err="1" smtClean="0"/>
              <a:t>chật</a:t>
            </a:r>
            <a:r>
              <a:rPr lang="en-US" sz="2000" dirty="0" smtClean="0"/>
              <a:t> </a:t>
            </a:r>
            <a:r>
              <a:rPr lang="en-US" sz="2000" dirty="0" err="1" smtClean="0"/>
              <a:t>chội</a:t>
            </a:r>
            <a:r>
              <a:rPr lang="en-US" sz="2000" dirty="0" smtClean="0"/>
              <a:t>, </a:t>
            </a:r>
            <a:r>
              <a:rPr lang="en-US" sz="2000" dirty="0" err="1" smtClean="0"/>
              <a:t>thiếu</a:t>
            </a:r>
            <a:r>
              <a:rPr lang="en-US" sz="2000" dirty="0" smtClean="0"/>
              <a:t> </a:t>
            </a:r>
            <a:r>
              <a:rPr lang="en-US" sz="2000" dirty="0" err="1" smtClean="0"/>
              <a:t>tiện</a:t>
            </a:r>
            <a:r>
              <a:rPr lang="en-US" sz="2000" dirty="0" smtClean="0"/>
              <a:t> </a:t>
            </a:r>
            <a:r>
              <a:rPr lang="en-US" sz="2000" dirty="0" err="1" smtClean="0"/>
              <a:t>nghi</a:t>
            </a:r>
            <a:r>
              <a:rPr lang="en-US" sz="2000" dirty="0" smtClean="0"/>
              <a:t>. Theo con </a:t>
            </a:r>
            <a:r>
              <a:rPr lang="en-US" sz="2000" dirty="0" err="1" smtClean="0"/>
              <a:t>số</a:t>
            </a:r>
            <a:r>
              <a:rPr lang="en-US" sz="2000" dirty="0" smtClean="0"/>
              <a:t> </a:t>
            </a:r>
            <a:r>
              <a:rPr lang="en-US" sz="2000" dirty="0" err="1" smtClean="0"/>
              <a:t>năm</a:t>
            </a:r>
            <a:r>
              <a:rPr lang="en-US" sz="2000" dirty="0" smtClean="0"/>
              <a:t> 2003, 30% </a:t>
            </a:r>
            <a:r>
              <a:rPr lang="en-US" sz="2000" dirty="0" err="1" smtClean="0"/>
              <a:t>dân</a:t>
            </a:r>
            <a:r>
              <a:rPr lang="en-US" sz="2000" dirty="0" smtClean="0"/>
              <a:t> </a:t>
            </a:r>
            <a:r>
              <a:rPr lang="en-US" sz="2000" dirty="0" err="1" smtClean="0"/>
              <a:t>số</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sống</a:t>
            </a:r>
            <a:r>
              <a:rPr lang="en-US" sz="2000" dirty="0" smtClean="0"/>
              <a:t> </a:t>
            </a:r>
            <a:r>
              <a:rPr lang="en-US" sz="2000" dirty="0" err="1" smtClean="0"/>
              <a:t>dưới</a:t>
            </a:r>
            <a:r>
              <a:rPr lang="en-US" sz="2000" dirty="0" smtClean="0"/>
              <a:t> </a:t>
            </a:r>
            <a:r>
              <a:rPr lang="en-US" sz="2000" dirty="0" err="1" smtClean="0"/>
              <a:t>mức</a:t>
            </a:r>
            <a:r>
              <a:rPr lang="en-US" sz="2000" dirty="0" smtClean="0"/>
              <a:t> 3 </a:t>
            </a:r>
            <a:r>
              <a:rPr lang="en-US" sz="2000" dirty="0" err="1" smtClean="0"/>
              <a:t>mét</a:t>
            </a:r>
            <a:r>
              <a:rPr lang="en-US" sz="2000" dirty="0" smtClean="0"/>
              <a:t> </a:t>
            </a:r>
            <a:r>
              <a:rPr lang="en-US" sz="2000" dirty="0" err="1" smtClean="0"/>
              <a:t>vuông</a:t>
            </a:r>
            <a:r>
              <a:rPr lang="en-US" sz="2000" dirty="0" smtClean="0"/>
              <a:t> </a:t>
            </a:r>
            <a:r>
              <a:rPr lang="en-US" sz="2000" dirty="0" err="1" smtClean="0"/>
              <a:t>một</a:t>
            </a:r>
            <a:r>
              <a:rPr lang="en-US" sz="2000" dirty="0" smtClean="0"/>
              <a:t> </a:t>
            </a:r>
            <a:r>
              <a:rPr lang="en-US" sz="2000" dirty="0" err="1" smtClean="0"/>
              <a:t>người</a:t>
            </a:r>
            <a:r>
              <a:rPr lang="en-US" sz="2000" dirty="0" smtClean="0"/>
              <a:t>.[45] </a:t>
            </a:r>
            <a:r>
              <a:rPr lang="en-US" sz="2000" dirty="0" err="1" smtClean="0"/>
              <a:t>Ở</a:t>
            </a:r>
            <a:r>
              <a:rPr lang="en-US" sz="2000" dirty="0" smtClean="0"/>
              <a:t> </a:t>
            </a:r>
            <a:r>
              <a:rPr lang="en-US" sz="2000" dirty="0" err="1" smtClean="0"/>
              <a:t>những</a:t>
            </a:r>
            <a:r>
              <a:rPr lang="en-US" sz="2000" dirty="0" smtClean="0"/>
              <a:t> </a:t>
            </a:r>
            <a:r>
              <a:rPr lang="en-US" sz="2000" dirty="0" err="1" smtClean="0"/>
              <a:t>khu</a:t>
            </a:r>
            <a:r>
              <a:rPr lang="en-US" sz="2000" dirty="0" smtClean="0"/>
              <a:t> </a:t>
            </a:r>
            <a:r>
              <a:rPr lang="en-US" sz="2000" dirty="0" err="1" smtClean="0"/>
              <a:t>phố</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tình</a:t>
            </a:r>
            <a:r>
              <a:rPr lang="en-US" sz="2000" dirty="0" smtClean="0"/>
              <a:t> </a:t>
            </a:r>
            <a:r>
              <a:rPr lang="en-US" sz="2000" dirty="0" err="1" smtClean="0"/>
              <a:t>trạng</a:t>
            </a:r>
            <a:r>
              <a:rPr lang="en-US" sz="2000" dirty="0" smtClean="0"/>
              <a:t> </a:t>
            </a:r>
            <a:r>
              <a:rPr lang="en-US" sz="2000" dirty="0" err="1" smtClean="0"/>
              <a:t>còn</a:t>
            </a:r>
            <a:r>
              <a:rPr lang="en-US" sz="2000" dirty="0" smtClean="0"/>
              <a:t> bi </a:t>
            </a:r>
            <a:r>
              <a:rPr lang="en-US" sz="2000" dirty="0" err="1" smtClean="0"/>
              <a:t>đát</a:t>
            </a:r>
            <a:r>
              <a:rPr lang="en-US" sz="2000" dirty="0" smtClean="0"/>
              <a:t> </a:t>
            </a:r>
            <a:r>
              <a:rPr lang="en-US" sz="2000" dirty="0" err="1" smtClean="0"/>
              <a:t>hơn</a:t>
            </a:r>
            <a:r>
              <a:rPr lang="en-US" sz="2000" dirty="0" smtClean="0"/>
              <a:t> </a:t>
            </a:r>
            <a:r>
              <a:rPr lang="en-US" sz="2000" dirty="0" err="1" smtClean="0"/>
              <a:t>rất</a:t>
            </a:r>
            <a:r>
              <a:rPr lang="en-US" sz="2000" dirty="0" smtClean="0"/>
              <a:t> </a:t>
            </a:r>
            <a:r>
              <a:rPr lang="en-US" sz="2000" dirty="0" err="1" smtClean="0"/>
              <a:t>nhiều</a:t>
            </a:r>
            <a:r>
              <a:rPr lang="en-US" sz="2000" dirty="0" smtClean="0"/>
              <a:t>. </a:t>
            </a:r>
            <a:r>
              <a:rPr lang="en-US" sz="2000" dirty="0" err="1" smtClean="0"/>
              <a:t>Nhà</a:t>
            </a:r>
            <a:r>
              <a:rPr lang="en-US" sz="2000" dirty="0" smtClean="0"/>
              <a:t> </a:t>
            </a:r>
            <a:r>
              <a:rPr lang="en-US" sz="2000" dirty="0" err="1" smtClean="0"/>
              <a:t>nước</a:t>
            </a:r>
            <a:r>
              <a:rPr lang="en-US" sz="2000" dirty="0" smtClean="0"/>
              <a:t> </a:t>
            </a:r>
            <a:r>
              <a:rPr lang="en-US" sz="2000" dirty="0" err="1" smtClean="0"/>
              <a:t>cũng</a:t>
            </a:r>
            <a:r>
              <a:rPr lang="en-US" sz="2000" dirty="0" smtClean="0"/>
              <a:t> </a:t>
            </a:r>
            <a:r>
              <a:rPr lang="en-US" sz="2000" dirty="0" err="1" smtClean="0"/>
              <a:t>không</a:t>
            </a:r>
            <a:r>
              <a:rPr lang="en-US" sz="2000" dirty="0" smtClean="0"/>
              <a:t> </a:t>
            </a:r>
            <a:r>
              <a:rPr lang="en-US" sz="2000" dirty="0" err="1" smtClean="0"/>
              <a:t>đủ</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để</a:t>
            </a:r>
            <a:r>
              <a:rPr lang="en-US" sz="2000" dirty="0" smtClean="0"/>
              <a:t> </a:t>
            </a:r>
            <a:r>
              <a:rPr lang="en-US" sz="2000" dirty="0" err="1" smtClean="0"/>
              <a:t>hỗ</a:t>
            </a:r>
            <a:r>
              <a:rPr lang="en-US" sz="2000" dirty="0" smtClean="0"/>
              <a:t> </a:t>
            </a:r>
            <a:r>
              <a:rPr lang="en-US" sz="2000" dirty="0" err="1" smtClean="0"/>
              <a:t>trợ</a:t>
            </a:r>
            <a:r>
              <a:rPr lang="en-US" sz="2000" dirty="0" smtClean="0"/>
              <a:t> </a:t>
            </a:r>
            <a:r>
              <a:rPr lang="en-US" sz="2000" dirty="0" err="1" smtClean="0"/>
              <a:t>cho</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Chỉ</a:t>
            </a:r>
            <a:r>
              <a:rPr lang="en-US" sz="2000" dirty="0" smtClean="0"/>
              <a:t> </a:t>
            </a:r>
            <a:r>
              <a:rPr lang="en-US" sz="2000" dirty="0" err="1" smtClean="0"/>
              <a:t>khoảng</a:t>
            </a:r>
            <a:r>
              <a:rPr lang="en-US" sz="2000" dirty="0" smtClean="0"/>
              <a:t> 30% </a:t>
            </a:r>
            <a:r>
              <a:rPr lang="en-US" sz="2000" dirty="0" err="1" smtClean="0"/>
              <a:t>cán</a:t>
            </a:r>
            <a:r>
              <a:rPr lang="en-US" sz="2000" dirty="0" smtClean="0"/>
              <a:t> </a:t>
            </a:r>
            <a:r>
              <a:rPr lang="en-US" sz="2000" dirty="0" err="1" smtClean="0"/>
              <a:t>bộ</a:t>
            </a:r>
            <a:r>
              <a:rPr lang="en-US" sz="2000" dirty="0" smtClean="0"/>
              <a:t>, </a:t>
            </a:r>
            <a:r>
              <a:rPr lang="en-US" sz="2000" dirty="0" err="1" smtClean="0"/>
              <a:t>công</a:t>
            </a:r>
            <a:r>
              <a:rPr lang="en-US" sz="2000" dirty="0" smtClean="0"/>
              <a:t> </a:t>
            </a:r>
            <a:r>
              <a:rPr lang="en-US" sz="2000" dirty="0" err="1" smtClean="0"/>
              <a:t>nhân</a:t>
            </a:r>
            <a:r>
              <a:rPr lang="en-US" sz="2000" dirty="0" smtClean="0"/>
              <a:t>, </a:t>
            </a:r>
            <a:r>
              <a:rPr lang="en-US" sz="2000" dirty="0" err="1" smtClean="0"/>
              <a:t>viên</a:t>
            </a:r>
            <a:r>
              <a:rPr lang="en-US" sz="2000" dirty="0" smtClean="0"/>
              <a:t> </a:t>
            </a:r>
            <a:r>
              <a:rPr lang="en-US" sz="2000" dirty="0" err="1" smtClean="0"/>
              <a:t>chức</a:t>
            </a:r>
            <a:r>
              <a:rPr lang="en-US" sz="2000" dirty="0" smtClean="0"/>
              <a:t> </a:t>
            </a:r>
            <a:r>
              <a:rPr lang="en-US" sz="2000" dirty="0" err="1" smtClean="0"/>
              <a:t>được</a:t>
            </a:r>
            <a:r>
              <a:rPr lang="en-US" sz="2000" dirty="0" smtClean="0"/>
              <a:t> </a:t>
            </a:r>
            <a:r>
              <a:rPr lang="en-US" sz="2000" dirty="0" err="1" smtClean="0"/>
              <a:t>phân</a:t>
            </a:r>
            <a:r>
              <a:rPr lang="en-US" sz="2000" dirty="0" smtClean="0"/>
              <a:t> </a:t>
            </a:r>
            <a:r>
              <a:rPr lang="en-US" sz="2000" dirty="0" err="1" smtClean="0"/>
              <a:t>phối</a:t>
            </a:r>
            <a:r>
              <a:rPr lang="en-US" sz="2000" dirty="0" smtClean="0"/>
              <a:t> </a:t>
            </a:r>
            <a:r>
              <a:rPr lang="en-US" sz="2000" dirty="0" err="1" smtClean="0"/>
              <a:t>nhà</a:t>
            </a:r>
            <a:r>
              <a:rPr lang="en-US" sz="2000" dirty="0" smtClean="0"/>
              <a:t> </a:t>
            </a:r>
            <a:r>
              <a:rPr lang="en-US" sz="2000" dirty="0" err="1" smtClean="0"/>
              <a:t>ở</a:t>
            </a:r>
            <a:r>
              <a:rPr lang="en-US" sz="2000" dirty="0" smtClean="0"/>
              <a:t>.[95]</a:t>
            </a:r>
          </a:p>
          <a:p>
            <a:r>
              <a:rPr lang="en-US" sz="2000" dirty="0" smtClean="0"/>
              <a:t>Do </a:t>
            </a:r>
            <a:r>
              <a:rPr lang="en-US" sz="2000" dirty="0" err="1" smtClean="0"/>
              <a:t>truyền</a:t>
            </a:r>
            <a:r>
              <a:rPr lang="en-US" sz="2000" dirty="0" smtClean="0"/>
              <a:t> </a:t>
            </a:r>
            <a:r>
              <a:rPr lang="en-US" sz="2000" dirty="0" err="1" smtClean="0"/>
              <a:t>thống</a:t>
            </a:r>
            <a:r>
              <a:rPr lang="en-US" sz="2000" dirty="0" smtClean="0"/>
              <a:t> </a:t>
            </a:r>
            <a:r>
              <a:rPr lang="en-US" sz="2000" dirty="0" err="1" smtClean="0"/>
              <a:t>văn</a:t>
            </a:r>
            <a:r>
              <a:rPr lang="en-US" sz="2000" dirty="0" smtClean="0"/>
              <a:t> </a:t>
            </a:r>
            <a:r>
              <a:rPr lang="en-US" sz="2000" dirty="0" err="1" smtClean="0"/>
              <a:t>hóa</a:t>
            </a:r>
            <a:r>
              <a:rPr lang="en-US" sz="2000" dirty="0" smtClean="0"/>
              <a:t> </a:t>
            </a:r>
            <a:r>
              <a:rPr lang="en-US" sz="2000" dirty="0" err="1" smtClean="0"/>
              <a:t>và</a:t>
            </a:r>
            <a:r>
              <a:rPr lang="en-US" sz="2000" dirty="0" smtClean="0"/>
              <a:t> </a:t>
            </a:r>
            <a:r>
              <a:rPr lang="en-US" sz="2000" dirty="0" err="1" smtClean="0"/>
              <a:t>những</a:t>
            </a:r>
            <a:r>
              <a:rPr lang="en-US" sz="2000" dirty="0" smtClean="0"/>
              <a:t> </a:t>
            </a:r>
            <a:r>
              <a:rPr lang="en-US" sz="2000" dirty="0" err="1" smtClean="0"/>
              <a:t>khó</a:t>
            </a:r>
            <a:r>
              <a:rPr lang="en-US" sz="2000" dirty="0" smtClean="0"/>
              <a:t> </a:t>
            </a:r>
            <a:r>
              <a:rPr lang="en-US" sz="2000" dirty="0" err="1" smtClean="0"/>
              <a:t>khăn</a:t>
            </a:r>
            <a:r>
              <a:rPr lang="en-US" sz="2000" dirty="0" smtClean="0"/>
              <a:t> </a:t>
            </a:r>
            <a:r>
              <a:rPr lang="en-US" sz="2000" dirty="0" err="1" smtClean="0"/>
              <a:t>về</a:t>
            </a:r>
            <a:r>
              <a:rPr lang="en-US" sz="2000" dirty="0" smtClean="0"/>
              <a:t> </a:t>
            </a:r>
            <a:r>
              <a:rPr lang="en-US" sz="2000" dirty="0" err="1" smtClean="0"/>
              <a:t>chỗ</a:t>
            </a:r>
            <a:r>
              <a:rPr lang="en-US" sz="2000" dirty="0" smtClean="0"/>
              <a:t> </a:t>
            </a:r>
            <a:r>
              <a:rPr lang="en-US" sz="2000" dirty="0" err="1" smtClean="0"/>
              <a:t>ở</a:t>
            </a:r>
            <a:r>
              <a:rPr lang="en-US" sz="2000" dirty="0" smtClean="0"/>
              <a:t>, </a:t>
            </a:r>
            <a:r>
              <a:rPr lang="en-US" sz="2000" dirty="0" err="1" smtClean="0"/>
              <a:t>hiện</a:t>
            </a:r>
            <a:r>
              <a:rPr lang="en-US" sz="2000" dirty="0" smtClean="0"/>
              <a:t> </a:t>
            </a:r>
            <a:r>
              <a:rPr lang="en-US" sz="2000" dirty="0" err="1" smtClean="0"/>
              <a:t>tượng</a:t>
            </a:r>
            <a:r>
              <a:rPr lang="en-US" sz="2000" dirty="0" smtClean="0"/>
              <a:t> 3, 4 </a:t>
            </a:r>
            <a:r>
              <a:rPr lang="en-US" sz="2000" dirty="0" err="1" smtClean="0"/>
              <a:t>thế</a:t>
            </a:r>
            <a:r>
              <a:rPr lang="en-US" sz="2000" dirty="0" smtClean="0"/>
              <a:t> </a:t>
            </a:r>
            <a:r>
              <a:rPr lang="en-US" sz="2000" dirty="0" err="1" smtClean="0"/>
              <a:t>hệ</a:t>
            </a:r>
            <a:r>
              <a:rPr lang="en-US" sz="2000" dirty="0" smtClean="0"/>
              <a:t> </a:t>
            </a:r>
            <a:r>
              <a:rPr lang="en-US" sz="2000" dirty="0" err="1" smtClean="0"/>
              <a:t>cùng</a:t>
            </a:r>
            <a:r>
              <a:rPr lang="en-US" sz="2000" dirty="0" smtClean="0"/>
              <a:t> </a:t>
            </a:r>
            <a:r>
              <a:rPr lang="en-US" sz="2000" dirty="0" err="1" smtClean="0"/>
              <a:t>sống</a:t>
            </a:r>
            <a:r>
              <a:rPr lang="en-US" sz="2000" dirty="0" smtClean="0"/>
              <a:t> </a:t>
            </a:r>
            <a:r>
              <a:rPr lang="en-US" sz="2000" dirty="0" err="1" smtClean="0"/>
              <a:t>chung</a:t>
            </a:r>
            <a:r>
              <a:rPr lang="en-US" sz="2000" dirty="0" smtClean="0"/>
              <a:t> </a:t>
            </a:r>
            <a:r>
              <a:rPr lang="en-US" sz="2000" dirty="0" err="1" smtClean="0"/>
              <a:t>trong</a:t>
            </a:r>
            <a:r>
              <a:rPr lang="en-US" sz="2000" dirty="0" smtClean="0"/>
              <a:t> </a:t>
            </a:r>
            <a:r>
              <a:rPr lang="en-US" sz="2000" dirty="0" err="1" smtClean="0"/>
              <a:t>một</a:t>
            </a:r>
            <a:r>
              <a:rPr lang="en-US" sz="2000" dirty="0" smtClean="0"/>
              <a:t> </a:t>
            </a:r>
            <a:r>
              <a:rPr lang="en-US" sz="2000" dirty="0" err="1" smtClean="0"/>
              <a:t>ngôi</a:t>
            </a:r>
            <a:r>
              <a:rPr lang="en-US" sz="2000" dirty="0" smtClean="0"/>
              <a:t> </a:t>
            </a:r>
            <a:r>
              <a:rPr lang="en-US" sz="2000" dirty="0" err="1" smtClean="0"/>
              <a:t>nhà</a:t>
            </a:r>
            <a:r>
              <a:rPr lang="en-US" sz="2000" dirty="0" smtClean="0"/>
              <a:t> </a:t>
            </a:r>
            <a:r>
              <a:rPr lang="en-US" sz="2000" dirty="0" err="1" smtClean="0"/>
              <a:t>rất</a:t>
            </a:r>
            <a:r>
              <a:rPr lang="en-US" sz="2000" dirty="0" smtClean="0"/>
              <a:t> </a:t>
            </a:r>
            <a:r>
              <a:rPr lang="en-US" sz="2000" dirty="0" err="1" smtClean="0"/>
              <a:t>phổ</a:t>
            </a:r>
            <a:r>
              <a:rPr lang="en-US" sz="2000" dirty="0" smtClean="0"/>
              <a:t> </a:t>
            </a:r>
            <a:r>
              <a:rPr lang="en-US" sz="2000" dirty="0" err="1" smtClean="0"/>
              <a:t>biến</a:t>
            </a:r>
            <a:r>
              <a:rPr lang="en-US" sz="2000" dirty="0" smtClean="0"/>
              <a:t> </a:t>
            </a:r>
            <a:r>
              <a:rPr lang="en-US" sz="2000" dirty="0" err="1" smtClean="0"/>
              <a:t>ở</a:t>
            </a:r>
            <a:r>
              <a:rPr lang="en-US" sz="2000" dirty="0" smtClean="0"/>
              <a:t> </a:t>
            </a:r>
            <a:r>
              <a:rPr lang="en-US" sz="2000" dirty="0" err="1" smtClean="0"/>
              <a:t>Hà</a:t>
            </a:r>
            <a:r>
              <a:rPr lang="en-US" sz="2000" dirty="0" smtClean="0"/>
              <a:t> </a:t>
            </a:r>
            <a:r>
              <a:rPr lang="en-US" sz="2000" dirty="0" err="1" smtClean="0"/>
              <a:t>Nội</a:t>
            </a:r>
            <a:r>
              <a:rPr lang="en-US" sz="2000" dirty="0" smtClean="0"/>
              <a:t>. </a:t>
            </a:r>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 </a:t>
            </a:r>
            <a:r>
              <a:rPr lang="en-US" sz="2000" dirty="0" err="1" smtClean="0"/>
              <a:t>Mỗi</a:t>
            </a:r>
            <a:r>
              <a:rPr lang="en-US" sz="2000" dirty="0" smtClean="0"/>
              <a:t> </a:t>
            </a:r>
            <a:r>
              <a:rPr lang="en-US" sz="2000" dirty="0" err="1" smtClean="0"/>
              <a:t>năm</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xây</a:t>
            </a:r>
            <a:r>
              <a:rPr lang="en-US" sz="2000" dirty="0" smtClean="0"/>
              <a:t> </a:t>
            </a:r>
            <a:r>
              <a:rPr lang="en-US" sz="2000" dirty="0" err="1" smtClean="0"/>
              <a:t>dựng</a:t>
            </a:r>
            <a:r>
              <a:rPr lang="en-US" sz="2000" dirty="0" smtClean="0"/>
              <a:t> </a:t>
            </a:r>
            <a:r>
              <a:rPr lang="en-US" sz="2000" dirty="0" err="1" smtClean="0"/>
              <a:t>mới</a:t>
            </a:r>
            <a:r>
              <a:rPr lang="en-US" sz="2000" dirty="0" smtClean="0"/>
              <a:t> </a:t>
            </a:r>
            <a:r>
              <a:rPr lang="en-US" sz="2000" dirty="0" err="1" smtClean="0"/>
              <a:t>hàng</a:t>
            </a:r>
            <a:r>
              <a:rPr lang="en-US" sz="2000" dirty="0" smtClean="0"/>
              <a:t> </a:t>
            </a:r>
            <a:r>
              <a:rPr lang="en-US" sz="2000" dirty="0" err="1" smtClean="0"/>
              <a:t>triệu</a:t>
            </a:r>
            <a:r>
              <a:rPr lang="en-US" sz="2000" dirty="0" smtClean="0"/>
              <a:t> </a:t>
            </a:r>
            <a:r>
              <a:rPr lang="en-US" sz="2000" dirty="0" err="1" smtClean="0"/>
              <a:t>mét</a:t>
            </a:r>
            <a:r>
              <a:rPr lang="en-US" sz="2000" dirty="0" smtClean="0"/>
              <a:t> </a:t>
            </a:r>
            <a:r>
              <a:rPr lang="en-US" sz="2000" dirty="0" err="1" smtClean="0"/>
              <a:t>vuông</a:t>
            </a:r>
            <a:r>
              <a:rPr lang="en-US" sz="2000" dirty="0" smtClean="0"/>
              <a:t> </a:t>
            </a:r>
            <a:r>
              <a:rPr lang="en-US" sz="2000" dirty="0" err="1" smtClean="0"/>
              <a:t>nhà</a:t>
            </a:r>
            <a:r>
              <a:rPr lang="en-US" sz="2000" dirty="0" smtClean="0"/>
              <a:t>, </a:t>
            </a:r>
            <a:r>
              <a:rPr lang="en-US" sz="2000" dirty="0" err="1" smtClean="0"/>
              <a:t>nhưng</a:t>
            </a:r>
            <a:r>
              <a:rPr lang="en-US" sz="2000" dirty="0" smtClean="0"/>
              <a:t> </a:t>
            </a:r>
            <a:r>
              <a:rPr lang="en-US" sz="2000" dirty="0" err="1" smtClean="0"/>
              <a:t>giá</a:t>
            </a:r>
            <a:r>
              <a:rPr lang="en-US" sz="2000" dirty="0" smtClean="0"/>
              <a:t> </a:t>
            </a:r>
            <a:r>
              <a:rPr lang="en-US" sz="2000" dirty="0" err="1" smtClean="0"/>
              <a:t>vẫn</a:t>
            </a:r>
            <a:r>
              <a:rPr lang="en-US" sz="2000" dirty="0" smtClean="0"/>
              <a:t> </a:t>
            </a:r>
            <a:r>
              <a:rPr lang="en-US" sz="2000" dirty="0" err="1" smtClean="0"/>
              <a:t>ở</a:t>
            </a:r>
            <a:r>
              <a:rPr lang="en-US" sz="2000" dirty="0" smtClean="0"/>
              <a:t> </a:t>
            </a:r>
            <a:r>
              <a:rPr lang="en-US" sz="2000" dirty="0" err="1" smtClean="0"/>
              <a:t>mức</a:t>
            </a:r>
            <a:r>
              <a:rPr lang="en-US" sz="2000" dirty="0" smtClean="0"/>
              <a:t> </a:t>
            </a:r>
            <a:r>
              <a:rPr lang="en-US" sz="2000" dirty="0" err="1" smtClean="0"/>
              <a:t>quá</a:t>
            </a:r>
            <a:r>
              <a:rPr lang="en-US" sz="2000" dirty="0" smtClean="0"/>
              <a:t> </a:t>
            </a:r>
            <a:r>
              <a:rPr lang="en-US" sz="2000" dirty="0" err="1" smtClean="0"/>
              <a:t>cao</a:t>
            </a:r>
            <a:r>
              <a:rPr lang="en-US" sz="2000" dirty="0" smtClean="0"/>
              <a:t> so </a:t>
            </a:r>
            <a:r>
              <a:rPr lang="en-US" sz="2000" dirty="0" err="1" smtClean="0"/>
              <a:t>với</a:t>
            </a:r>
            <a:r>
              <a:rPr lang="en-US" sz="2000" dirty="0" smtClean="0"/>
              <a:t> </a:t>
            </a:r>
            <a:r>
              <a:rPr lang="en-US" sz="2000" dirty="0" err="1" smtClean="0"/>
              <a:t>phần</a:t>
            </a:r>
            <a:r>
              <a:rPr lang="en-US" sz="2000" dirty="0" smtClean="0"/>
              <a:t> </a:t>
            </a:r>
            <a:r>
              <a:rPr lang="en-US" sz="2000" dirty="0" err="1" smtClean="0"/>
              <a:t>lớn</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Gần</a:t>
            </a:r>
            <a:r>
              <a:rPr lang="en-US" sz="2000" dirty="0" smtClean="0"/>
              <a:t> </a:t>
            </a:r>
            <a:r>
              <a:rPr lang="en-US" sz="2000" dirty="0" err="1" smtClean="0"/>
              <a:t>như</a:t>
            </a:r>
            <a:r>
              <a:rPr lang="en-US" sz="2000" dirty="0" smtClean="0"/>
              <a:t> 100% </a:t>
            </a:r>
            <a:r>
              <a:rPr lang="en-US" sz="2000" dirty="0" err="1" smtClean="0"/>
              <a:t>các</a:t>
            </a:r>
            <a:r>
              <a:rPr lang="en-US" sz="2000" dirty="0" smtClean="0"/>
              <a:t> </a:t>
            </a:r>
            <a:r>
              <a:rPr lang="en-US" sz="2000" dirty="0" err="1" smtClean="0"/>
              <a:t>gia</a:t>
            </a:r>
            <a:r>
              <a:rPr lang="en-US" sz="2000" dirty="0" smtClean="0"/>
              <a:t> </a:t>
            </a:r>
            <a:r>
              <a:rPr lang="en-US" sz="2000" dirty="0" err="1" smtClean="0"/>
              <a:t>đình</a:t>
            </a:r>
            <a:r>
              <a:rPr lang="en-US" sz="2000" dirty="0" smtClean="0"/>
              <a:t> </a:t>
            </a:r>
            <a:r>
              <a:rPr lang="en-US" sz="2000" dirty="0" err="1" smtClean="0"/>
              <a:t>trẻ</a:t>
            </a:r>
            <a:r>
              <a:rPr lang="en-US" sz="2000" dirty="0" smtClean="0"/>
              <a:t> </a:t>
            </a:r>
            <a:r>
              <a:rPr lang="en-US" sz="2000" dirty="0" err="1" smtClean="0"/>
              <a:t>ở</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chưa</a:t>
            </a:r>
            <a:r>
              <a:rPr lang="en-US" sz="2000" dirty="0" smtClean="0"/>
              <a:t> </a:t>
            </a:r>
            <a:r>
              <a:rPr lang="en-US" sz="2000" dirty="0" err="1" smtClean="0"/>
              <a:t>có</a:t>
            </a:r>
            <a:r>
              <a:rPr lang="en-US" sz="2000" dirty="0" smtClean="0"/>
              <a:t> </a:t>
            </a:r>
            <a:r>
              <a:rPr lang="en-US" sz="2000" dirty="0" err="1" smtClean="0"/>
              <a:t>nhà</a:t>
            </a:r>
            <a:r>
              <a:rPr lang="en-US" sz="2000" dirty="0" smtClean="0"/>
              <a:t> </a:t>
            </a:r>
            <a:r>
              <a:rPr lang="en-US" sz="2000" dirty="0" err="1" smtClean="0"/>
              <a:t>ở</a:t>
            </a:r>
            <a:r>
              <a:rPr lang="en-US" sz="2000" dirty="0" smtClean="0"/>
              <a:t>, </a:t>
            </a:r>
            <a:r>
              <a:rPr lang="en-US" sz="2000" dirty="0" err="1" smtClean="0"/>
              <a:t>phải</a:t>
            </a:r>
            <a:r>
              <a:rPr lang="en-US" sz="2000" dirty="0" smtClean="0"/>
              <a:t> </a:t>
            </a:r>
            <a:r>
              <a:rPr lang="en-US" sz="2000" dirty="0" err="1" smtClean="0"/>
              <a:t>sống</a:t>
            </a:r>
            <a:r>
              <a:rPr lang="en-US" sz="2000" dirty="0" smtClean="0"/>
              <a:t> </a:t>
            </a:r>
            <a:r>
              <a:rPr lang="en-US" sz="2000" dirty="0" err="1" smtClean="0"/>
              <a:t>ghép</a:t>
            </a:r>
            <a:r>
              <a:rPr lang="en-US" sz="2000" dirty="0" smtClean="0"/>
              <a:t> </a:t>
            </a:r>
            <a:r>
              <a:rPr lang="en-US" sz="2000" dirty="0" err="1" smtClean="0"/>
              <a:t>chung</a:t>
            </a:r>
            <a:r>
              <a:rPr lang="en-US" sz="2000" dirty="0" smtClean="0"/>
              <a:t> </a:t>
            </a:r>
            <a:r>
              <a:rPr lang="en-US" sz="2000" dirty="0" err="1" smtClean="0"/>
              <a:t>hoặc</a:t>
            </a:r>
            <a:r>
              <a:rPr lang="en-US" sz="2000" dirty="0" smtClean="0"/>
              <a:t> </a:t>
            </a:r>
            <a:r>
              <a:rPr lang="en-US" sz="2000" dirty="0" err="1" smtClean="0"/>
              <a:t>thuê</a:t>
            </a:r>
            <a:r>
              <a:rPr lang="en-US" sz="2000" dirty="0" smtClean="0"/>
              <a:t> </a:t>
            </a:r>
            <a:r>
              <a:rPr lang="en-US" sz="2000" dirty="0" err="1" smtClean="0"/>
              <a:t>nhà</a:t>
            </a:r>
            <a:r>
              <a:rPr lang="en-US" sz="2000" dirty="0" smtClean="0"/>
              <a:t> </a:t>
            </a:r>
            <a:r>
              <a:rPr lang="en-US" sz="2000" dirty="0" err="1" smtClean="0"/>
              <a:t>ở</a:t>
            </a:r>
            <a:r>
              <a:rPr lang="en-US" sz="2000" dirty="0" smtClean="0"/>
              <a:t> </a:t>
            </a:r>
            <a:r>
              <a:rPr lang="en-US" sz="2000" dirty="0" err="1" smtClean="0"/>
              <a:t>tạm</a:t>
            </a:r>
            <a:r>
              <a:rPr lang="en-US" sz="2000" dirty="0" smtClean="0"/>
              <a:t>. </a:t>
            </a:r>
            <a:r>
              <a:rPr lang="en-US" sz="2000" dirty="0" err="1" smtClean="0"/>
              <a:t>Với</a:t>
            </a:r>
            <a:r>
              <a:rPr lang="en-US" sz="2000" dirty="0" smtClean="0"/>
              <a:t> </a:t>
            </a:r>
            <a:r>
              <a:rPr lang="en-US" sz="2000" dirty="0" err="1" smtClean="0"/>
              <a:t>giá</a:t>
            </a:r>
            <a:r>
              <a:rPr lang="en-US" sz="2000" dirty="0" smtClean="0"/>
              <a:t> </a:t>
            </a:r>
            <a:r>
              <a:rPr lang="en-US" sz="2000" dirty="0" err="1" smtClean="0"/>
              <a:t>từ</a:t>
            </a:r>
            <a:r>
              <a:rPr lang="en-US" sz="2000" dirty="0" smtClean="0"/>
              <a:t> 500 </a:t>
            </a:r>
            <a:r>
              <a:rPr lang="en-US" sz="2000" dirty="0" err="1" smtClean="0"/>
              <a:t>triệu</a:t>
            </a:r>
            <a:r>
              <a:rPr lang="en-US" sz="2000" dirty="0" smtClean="0"/>
              <a:t> </a:t>
            </a:r>
            <a:r>
              <a:rPr lang="en-US" sz="2000" dirty="0" err="1" smtClean="0"/>
              <a:t>tới</a:t>
            </a:r>
            <a:r>
              <a:rPr lang="en-US" sz="2000" dirty="0" smtClean="0"/>
              <a:t> 1,5 </a:t>
            </a:r>
            <a:r>
              <a:rPr lang="en-US" sz="2000" dirty="0" err="1" smtClean="0"/>
              <a:t>tỷ</a:t>
            </a:r>
            <a:r>
              <a:rPr lang="en-US" sz="2000" dirty="0" smtClean="0"/>
              <a:t> </a:t>
            </a:r>
            <a:r>
              <a:rPr lang="en-US" sz="2000" dirty="0" err="1" smtClean="0"/>
              <a:t>đồng</a:t>
            </a:r>
            <a:r>
              <a:rPr lang="en-US" sz="2000" dirty="0" smtClean="0"/>
              <a:t> </a:t>
            </a:r>
            <a:r>
              <a:rPr lang="en-US" sz="2000" dirty="0" err="1" smtClean="0"/>
              <a:t>một</a:t>
            </a:r>
            <a:r>
              <a:rPr lang="en-US" sz="2000" dirty="0" smtClean="0"/>
              <a:t> </a:t>
            </a:r>
            <a:r>
              <a:rPr lang="en-US" sz="2000" dirty="0" err="1" smtClean="0"/>
              <a:t>căn</a:t>
            </a:r>
            <a:r>
              <a:rPr lang="en-US" sz="2000" dirty="0" smtClean="0"/>
              <a:t> </a:t>
            </a:r>
            <a:r>
              <a:rPr lang="en-US" sz="2000" dirty="0" err="1" smtClean="0"/>
              <a:t>hộ</a:t>
            </a:r>
            <a:r>
              <a:rPr lang="en-US" sz="2000" dirty="0" smtClean="0"/>
              <a:t> </a:t>
            </a:r>
            <a:r>
              <a:rPr lang="en-US" sz="2000" dirty="0" err="1" smtClean="0"/>
              <a:t>chung</a:t>
            </a:r>
            <a:r>
              <a:rPr lang="en-US" sz="2000" dirty="0" smtClean="0"/>
              <a:t> </a:t>
            </a:r>
            <a:r>
              <a:rPr lang="en-US" sz="2000" dirty="0" err="1" smtClean="0"/>
              <a:t>cư</a:t>
            </a:r>
            <a:r>
              <a:rPr lang="en-US" sz="2000" dirty="0" smtClean="0"/>
              <a:t>, </a:t>
            </a:r>
            <a:r>
              <a:rPr lang="en-US" sz="2000" dirty="0" err="1" smtClean="0"/>
              <a:t>một</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có</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trung</a:t>
            </a:r>
            <a:r>
              <a:rPr lang="en-US" sz="2000" dirty="0" smtClean="0"/>
              <a:t> </a:t>
            </a:r>
            <a:r>
              <a:rPr lang="en-US" sz="2000" dirty="0" err="1" smtClean="0"/>
              <a:t>bình</a:t>
            </a:r>
            <a:r>
              <a:rPr lang="en-US" sz="2000" dirty="0" smtClean="0"/>
              <a:t> </a:t>
            </a:r>
            <a:r>
              <a:rPr lang="en-US" sz="2000" dirty="0" err="1" smtClean="0"/>
              <a:t>chỉ</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mua</a:t>
            </a:r>
            <a:r>
              <a:rPr lang="en-US" sz="2000" dirty="0" smtClean="0"/>
              <a:t> </a:t>
            </a:r>
            <a:r>
              <a:rPr lang="en-US" sz="2000" dirty="0" err="1" smtClean="0"/>
              <a:t>được</a:t>
            </a:r>
            <a:r>
              <a:rPr lang="en-US" sz="2000" dirty="0" smtClean="0"/>
              <a:t> </a:t>
            </a:r>
            <a:r>
              <a:rPr lang="en-US" sz="2000" dirty="0" err="1" smtClean="0"/>
              <a:t>sau</a:t>
            </a:r>
            <a:r>
              <a:rPr lang="en-US" sz="2000" dirty="0" smtClean="0"/>
              <a:t> </a:t>
            </a:r>
            <a:r>
              <a:rPr lang="en-US" sz="2000" dirty="0" err="1" smtClean="0"/>
              <a:t>nhiều</a:t>
            </a:r>
            <a:r>
              <a:rPr lang="en-US" sz="2000" dirty="0" smtClean="0"/>
              <a:t> </a:t>
            </a:r>
            <a:r>
              <a:rPr lang="en-US" sz="2000" dirty="0" err="1" smtClean="0"/>
              <a:t>năm</a:t>
            </a:r>
            <a:r>
              <a:rPr lang="en-US" sz="2000" dirty="0" smtClean="0"/>
              <a:t> </a:t>
            </a:r>
            <a:r>
              <a:rPr lang="en-US" sz="2000" dirty="0" err="1" smtClean="0"/>
              <a:t>tích</a:t>
            </a:r>
            <a:r>
              <a:rPr lang="en-US" sz="2000" dirty="0" smtClean="0"/>
              <a:t> </a:t>
            </a:r>
            <a:r>
              <a:rPr lang="en-US" sz="2000" dirty="0" err="1" smtClean="0"/>
              <a:t>lũy</a:t>
            </a:r>
            <a:r>
              <a:rPr lang="en-US" sz="2000" dirty="0" smtClean="0"/>
              <a:t> </a:t>
            </a:r>
            <a:r>
              <a:rPr lang="en-US" sz="2000" dirty="0" err="1" smtClean="0"/>
              <a:t>tài</a:t>
            </a:r>
            <a:r>
              <a:rPr lang="en-US" sz="2000" dirty="0" smtClean="0"/>
              <a:t> </a:t>
            </a:r>
            <a:r>
              <a:rPr lang="en-US" sz="2000" dirty="0" err="1" smtClean="0"/>
              <a:t>chính</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 </a:t>
            </a:r>
            <a:r>
              <a:rPr lang="en-US" sz="2000" dirty="0" err="1" smtClean="0"/>
              <a:t>Sinh</a:t>
            </a:r>
            <a:r>
              <a:rPr lang="en-US" sz="2000" dirty="0" smtClean="0"/>
              <a:t> </a:t>
            </a:r>
            <a:r>
              <a:rPr lang="en-US" sz="2000" dirty="0" err="1" smtClean="0"/>
              <a:t>viên</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a:t>
            </a:r>
            <a:r>
              <a:rPr lang="en-US" sz="2000" dirty="0" smtClean="0">
                <a:sym typeface="Wingdings"/>
              </a:rPr>
              <a:t> </a:t>
            </a:r>
            <a:r>
              <a:rPr lang="en-US" sz="2000" dirty="0" err="1" smtClean="0">
                <a:sym typeface="Wingdings"/>
              </a:rPr>
              <a:t>nhu</a:t>
            </a:r>
            <a:r>
              <a:rPr lang="en-US" sz="2000" baseline="0" dirty="0" smtClean="0">
                <a:sym typeface="Wingdings"/>
              </a:rPr>
              <a:t> </a:t>
            </a:r>
            <a:r>
              <a:rPr lang="en-US" sz="2000" baseline="0" dirty="0" err="1" smtClean="0">
                <a:sym typeface="Wingdings"/>
              </a:rPr>
              <a:t>cầu</a:t>
            </a:r>
            <a:r>
              <a:rPr lang="en-US" sz="2000" baseline="0" dirty="0" smtClean="0">
                <a:sym typeface="Wingdings"/>
              </a:rPr>
              <a:t> </a:t>
            </a:r>
            <a:r>
              <a:rPr lang="en-US" sz="2000" baseline="0" dirty="0" err="1" smtClean="0">
                <a:sym typeface="Wingdings"/>
              </a:rPr>
              <a:t>rất</a:t>
            </a:r>
            <a:r>
              <a:rPr lang="en-US" sz="2000" baseline="0" dirty="0" smtClean="0">
                <a:sym typeface="Wingdings"/>
              </a:rPr>
              <a:t> </a:t>
            </a:r>
            <a:r>
              <a:rPr lang="en-US" sz="2000" baseline="0" dirty="0" err="1" smtClean="0">
                <a:sym typeface="Wingdings"/>
              </a:rPr>
              <a:t>cao</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err="1" smtClean="0"/>
              <a:t>Là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hai</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giáo</a:t>
            </a:r>
            <a:r>
              <a:rPr lang="en-US" sz="2000" dirty="0" smtClean="0"/>
              <a:t> </a:t>
            </a:r>
            <a:r>
              <a:rPr lang="en-US" sz="2000" dirty="0" err="1" smtClean="0"/>
              <a:t>dục</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lớn</a:t>
            </a:r>
            <a:r>
              <a:rPr lang="en-US" sz="2000" dirty="0" smtClean="0"/>
              <a:t> </a:t>
            </a:r>
            <a:r>
              <a:rPr lang="en-US" sz="2000" dirty="0" err="1" smtClean="0"/>
              <a:t>nhất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trên</a:t>
            </a:r>
            <a:r>
              <a:rPr lang="en-US" sz="2000" dirty="0" smtClean="0"/>
              <a:t> </a:t>
            </a:r>
            <a:r>
              <a:rPr lang="en-US" sz="2000" dirty="0" err="1" smtClean="0"/>
              <a:t>địa</a:t>
            </a:r>
            <a:r>
              <a:rPr lang="en-US" sz="2000" dirty="0" smtClean="0"/>
              <a:t> </a:t>
            </a:r>
            <a:r>
              <a:rPr lang="en-US" sz="2000" dirty="0" err="1" smtClean="0"/>
              <a:t>bàn</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có</a:t>
            </a:r>
            <a:r>
              <a:rPr lang="en-US" sz="2000" dirty="0" smtClean="0"/>
              <a:t> </a:t>
            </a:r>
            <a:r>
              <a:rPr lang="en-US" sz="2000" dirty="0" err="1" smtClean="0"/>
              <a:t>trên</a:t>
            </a:r>
            <a:r>
              <a:rPr lang="en-US" sz="2000" dirty="0" smtClean="0"/>
              <a:t> 50 </a:t>
            </a:r>
            <a:r>
              <a:rPr lang="en-US" sz="2000" dirty="0" err="1" smtClean="0"/>
              <a:t>trường</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cùng</a:t>
            </a:r>
            <a:r>
              <a:rPr lang="en-US" sz="2000" dirty="0" smtClean="0"/>
              <a:t> </a:t>
            </a:r>
            <a:r>
              <a:rPr lang="en-US" sz="2000" dirty="0" err="1" smtClean="0"/>
              <a:t>nhiều</a:t>
            </a:r>
            <a:r>
              <a:rPr lang="en-US" sz="2000" dirty="0" smtClean="0"/>
              <a:t> </a:t>
            </a:r>
            <a:r>
              <a:rPr lang="en-US" sz="2000" dirty="0" err="1" smtClean="0"/>
              <a:t>cao</a:t>
            </a:r>
            <a:r>
              <a:rPr lang="en-US" sz="2000" dirty="0" smtClean="0"/>
              <a:t> </a:t>
            </a:r>
            <a:r>
              <a:rPr lang="en-US" sz="2000" dirty="0" err="1" smtClean="0"/>
              <a:t>đẳng</a:t>
            </a:r>
            <a:r>
              <a:rPr lang="en-US" sz="2000" dirty="0" smtClean="0"/>
              <a:t>, </a:t>
            </a:r>
            <a:r>
              <a:rPr lang="en-US" sz="2000" dirty="0" err="1" smtClean="0"/>
              <a:t>đạo</a:t>
            </a:r>
            <a:r>
              <a:rPr lang="en-US" sz="2000" dirty="0" smtClean="0"/>
              <a:t> </a:t>
            </a:r>
            <a:r>
              <a:rPr lang="en-US" sz="2000" dirty="0" err="1" smtClean="0"/>
              <a:t>tạo</a:t>
            </a:r>
            <a:r>
              <a:rPr lang="en-US" sz="2000" dirty="0" smtClean="0"/>
              <a:t> </a:t>
            </a:r>
            <a:r>
              <a:rPr lang="en-US" sz="2000" dirty="0" err="1" smtClean="0"/>
              <a:t>hầu</a:t>
            </a:r>
            <a:r>
              <a:rPr lang="en-US" sz="2000" dirty="0" smtClean="0"/>
              <a:t> </a:t>
            </a:r>
            <a:r>
              <a:rPr lang="en-US" sz="2000" dirty="0" err="1" smtClean="0"/>
              <a:t>hết</a:t>
            </a:r>
            <a:r>
              <a:rPr lang="en-US" sz="2000" dirty="0" smtClean="0"/>
              <a:t> </a:t>
            </a:r>
            <a:r>
              <a:rPr lang="en-US" sz="2000" dirty="0" err="1" smtClean="0"/>
              <a:t>các</a:t>
            </a:r>
            <a:r>
              <a:rPr lang="en-US" sz="2000" dirty="0" smtClean="0"/>
              <a:t> </a:t>
            </a:r>
            <a:r>
              <a:rPr lang="en-US" sz="2000" dirty="0" err="1" smtClean="0"/>
              <a:t>ngành</a:t>
            </a:r>
            <a:r>
              <a:rPr lang="en-US" sz="2000" dirty="0" smtClean="0"/>
              <a:t> </a:t>
            </a:r>
            <a:r>
              <a:rPr lang="en-US" sz="2000" dirty="0" err="1" smtClean="0"/>
              <a:t>nghề</a:t>
            </a:r>
            <a:r>
              <a:rPr lang="en-US" sz="2000" dirty="0" smtClean="0"/>
              <a:t> </a:t>
            </a:r>
            <a:r>
              <a:rPr lang="en-US" sz="2000" dirty="0" err="1" smtClean="0"/>
              <a:t>quan</a:t>
            </a:r>
            <a:r>
              <a:rPr lang="en-US" sz="2000" dirty="0" smtClean="0"/>
              <a:t> </a:t>
            </a:r>
            <a:r>
              <a:rPr lang="en-US" sz="2000" dirty="0" err="1" smtClean="0"/>
              <a:t>trọng</a:t>
            </a:r>
            <a:r>
              <a:rPr lang="en-US" sz="2000" dirty="0" smtClean="0"/>
              <a:t>. </a:t>
            </a:r>
            <a:r>
              <a:rPr lang="en-US" sz="2000" dirty="0" err="1" smtClean="0"/>
              <a:t>Năm</a:t>
            </a:r>
            <a:r>
              <a:rPr lang="en-US" sz="2000" dirty="0" smtClean="0"/>
              <a:t> 2007, </a:t>
            </a:r>
            <a:r>
              <a:rPr lang="en-US" sz="2000" dirty="0" err="1" smtClean="0"/>
              <a:t>tại</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có</a:t>
            </a:r>
            <a:r>
              <a:rPr lang="en-US" sz="2000" dirty="0" smtClean="0"/>
              <a:t> 606.207 </a:t>
            </a:r>
            <a:r>
              <a:rPr lang="en-US" sz="2000" dirty="0" err="1" smtClean="0"/>
              <a:t>sinh</a:t>
            </a:r>
            <a:r>
              <a:rPr lang="en-US" sz="2000" dirty="0" smtClean="0"/>
              <a:t> </a:t>
            </a:r>
            <a:r>
              <a:rPr lang="en-US" sz="2000" dirty="0" err="1" smtClean="0"/>
              <a:t>viên</a:t>
            </a:r>
            <a:r>
              <a:rPr lang="en-US" sz="2000" dirty="0" smtClean="0"/>
              <a:t>, </a:t>
            </a:r>
            <a:r>
              <a:rPr lang="en-US" sz="2000" dirty="0" err="1" smtClean="0"/>
              <a:t>Hà</a:t>
            </a:r>
            <a:r>
              <a:rPr lang="en-US" sz="2000" dirty="0" smtClean="0"/>
              <a:t> </a:t>
            </a:r>
            <a:r>
              <a:rPr lang="en-US" sz="2000" dirty="0" err="1" smtClean="0"/>
              <a:t>Tây</a:t>
            </a:r>
            <a:r>
              <a:rPr lang="en-US" sz="2000" dirty="0" smtClean="0"/>
              <a:t> </a:t>
            </a:r>
            <a:r>
              <a:rPr lang="en-US" sz="2000" dirty="0" err="1" smtClean="0"/>
              <a:t>cũng</a:t>
            </a:r>
            <a:r>
              <a:rPr lang="en-US" sz="2000" dirty="0" smtClean="0"/>
              <a:t> </a:t>
            </a:r>
            <a:r>
              <a:rPr lang="en-US" sz="2000" dirty="0" err="1" smtClean="0"/>
              <a:t>tập</a:t>
            </a:r>
            <a:r>
              <a:rPr lang="en-US" sz="2000" dirty="0" smtClean="0"/>
              <a:t> </a:t>
            </a:r>
            <a:r>
              <a:rPr lang="en-US" sz="2000" dirty="0" err="1" smtClean="0"/>
              <a:t>trung</a:t>
            </a:r>
            <a:r>
              <a:rPr lang="en-US" sz="2000" dirty="0" smtClean="0"/>
              <a:t> 29.435 </a:t>
            </a:r>
            <a:r>
              <a:rPr lang="en-US" sz="2000" dirty="0" err="1" smtClean="0"/>
              <a:t>sinh</a:t>
            </a:r>
            <a:r>
              <a:rPr lang="en-US" sz="2000" dirty="0" smtClean="0"/>
              <a:t> </a:t>
            </a:r>
            <a:r>
              <a:rPr lang="en-US" sz="2000" dirty="0" err="1" smtClean="0"/>
              <a:t>viên</a:t>
            </a:r>
            <a:r>
              <a:rPr lang="en-US" sz="2000" dirty="0" smtClean="0"/>
              <a:t>.</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sym typeface="Wingdings"/>
              </a:rPr>
              <a:t> </a:t>
            </a:r>
            <a:r>
              <a:rPr lang="en-US" sz="2000" dirty="0" err="1" smtClean="0">
                <a:sym typeface="Wingdings"/>
              </a:rPr>
              <a:t>Nhu</a:t>
            </a:r>
            <a:r>
              <a:rPr lang="en-US" sz="2000" dirty="0" smtClean="0">
                <a:sym typeface="Wingdings"/>
              </a:rPr>
              <a:t> </a:t>
            </a:r>
            <a:r>
              <a:rPr lang="en-US" sz="2000" dirty="0" err="1" smtClean="0">
                <a:sym typeface="Wingdings"/>
              </a:rPr>
              <a:t>cầu</a:t>
            </a:r>
            <a:r>
              <a:rPr lang="en-US" sz="2000" baseline="0" dirty="0" smtClean="0">
                <a:sym typeface="Wingdings"/>
              </a:rPr>
              <a:t> </a:t>
            </a:r>
            <a:r>
              <a:rPr lang="en-US" sz="2000" baseline="0" dirty="0" err="1" smtClean="0">
                <a:sym typeface="Wingdings"/>
              </a:rPr>
              <a:t>thuê</a:t>
            </a:r>
            <a:r>
              <a:rPr lang="en-US" sz="2000" baseline="0" dirty="0" smtClean="0">
                <a:sym typeface="Wingdings"/>
              </a:rPr>
              <a:t> </a:t>
            </a:r>
            <a:r>
              <a:rPr lang="en-US" sz="2000" baseline="0" dirty="0" err="1" smtClean="0">
                <a:sym typeface="Wingdings"/>
              </a:rPr>
              <a:t>nhà</a:t>
            </a:r>
            <a:r>
              <a:rPr lang="en-US" sz="2000" baseline="0" dirty="0" smtClean="0">
                <a:sym typeface="Wingdings"/>
              </a:rPr>
              <a:t> </a:t>
            </a:r>
            <a:r>
              <a:rPr lang="en-US" sz="2000" baseline="0" dirty="0" err="1" smtClean="0">
                <a:sym typeface="Wingdings"/>
              </a:rPr>
              <a:t>trọ</a:t>
            </a:r>
            <a:r>
              <a:rPr lang="en-US" sz="2000" baseline="0" dirty="0" smtClean="0">
                <a:sym typeface="Wingdings"/>
              </a:rPr>
              <a:t> </a:t>
            </a:r>
            <a:r>
              <a:rPr lang="en-US" sz="2000" baseline="0" dirty="0" err="1" smtClean="0">
                <a:sym typeface="Wingdings"/>
              </a:rPr>
              <a:t>cũng</a:t>
            </a:r>
            <a:r>
              <a:rPr lang="en-US" sz="2000" baseline="0" dirty="0" smtClean="0">
                <a:sym typeface="Wingdings"/>
              </a:rPr>
              <a:t> </a:t>
            </a:r>
            <a:r>
              <a:rPr lang="en-US" sz="2000" baseline="0" dirty="0" err="1" smtClean="0">
                <a:sym typeface="Wingdings"/>
              </a:rPr>
              <a:t>cực</a:t>
            </a:r>
            <a:r>
              <a:rPr lang="en-US" sz="2000" baseline="0" dirty="0" smtClean="0">
                <a:sym typeface="Wingdings"/>
              </a:rPr>
              <a:t> </a:t>
            </a:r>
            <a:r>
              <a:rPr lang="en-US" sz="2000" baseline="0" dirty="0" err="1" smtClean="0">
                <a:sym typeface="Wingdings"/>
              </a:rPr>
              <a:t>lớn</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smtClean="0"/>
              <a:t>Vậy</a:t>
            </a:r>
            <a:r>
              <a:rPr lang="en-US" sz="2000" baseline="0" dirty="0" smtClean="0"/>
              <a:t> </a:t>
            </a:r>
            <a:r>
              <a:rPr lang="en-US" sz="2000" baseline="0" dirty="0" err="1" smtClean="0"/>
              <a:t>có</a:t>
            </a:r>
            <a:r>
              <a:rPr lang="en-US" sz="2000" baseline="0" dirty="0" smtClean="0"/>
              <a:t> </a:t>
            </a:r>
            <a:r>
              <a:rPr lang="en-US" sz="2000" baseline="0" dirty="0" err="1" smtClean="0"/>
              <a:t>giải</a:t>
            </a:r>
            <a:r>
              <a:rPr lang="en-US" sz="2000" baseline="0" dirty="0" smtClean="0"/>
              <a:t> </a:t>
            </a:r>
            <a:r>
              <a:rPr lang="en-US" sz="2000" baseline="0" dirty="0" err="1" smtClean="0"/>
              <a:t>pháp</a:t>
            </a:r>
            <a:r>
              <a:rPr lang="en-US" sz="2000" baseline="0" dirty="0" smtClean="0"/>
              <a:t> </a:t>
            </a:r>
            <a:r>
              <a:rPr lang="en-US" sz="2000" baseline="0" dirty="0" err="1" smtClean="0"/>
              <a:t>nào</a:t>
            </a:r>
            <a:r>
              <a:rPr lang="en-US" sz="2000" baseline="0" dirty="0" smtClean="0"/>
              <a:t> </a:t>
            </a:r>
            <a:r>
              <a:rPr lang="en-US" sz="2000" baseline="0" dirty="0" err="1" smtClean="0"/>
              <a:t>cho</a:t>
            </a:r>
            <a:r>
              <a:rPr lang="en-US" sz="2000" baseline="0" dirty="0" smtClean="0"/>
              <a:t> </a:t>
            </a:r>
            <a:r>
              <a:rPr lang="en-US" sz="2000" baseline="0" dirty="0" err="1" smtClean="0"/>
              <a:t>vấn</a:t>
            </a:r>
            <a:r>
              <a:rPr lang="en-US" sz="2000" baseline="0" dirty="0" smtClean="0"/>
              <a:t> </a:t>
            </a:r>
            <a:r>
              <a:rPr lang="en-US" sz="2000" baseline="0" dirty="0" err="1" smtClean="0"/>
              <a:t>đề</a:t>
            </a:r>
            <a:r>
              <a:rPr lang="en-US" sz="2000" baseline="0" dirty="0" smtClean="0"/>
              <a:t> </a:t>
            </a:r>
            <a:r>
              <a:rPr lang="en-US" sz="2000" baseline="0" dirty="0" err="1" smtClean="0"/>
              <a:t>này</a:t>
            </a:r>
            <a:r>
              <a:rPr lang="en-US" sz="2000" baseline="0" dirty="0" smtClean="0"/>
              <a:t>? </a:t>
            </a:r>
          </a:p>
          <a:p>
            <a:endParaRPr lang="en-US" sz="2000" baseline="0" dirty="0" smtClean="0"/>
          </a:p>
          <a:p>
            <a:r>
              <a:rPr lang="en-US" sz="2000" baseline="0" dirty="0" smtClean="0"/>
              <a:t>- </a:t>
            </a:r>
            <a:r>
              <a:rPr lang="en-US" sz="2000" baseline="0" dirty="0" err="1" smtClean="0"/>
              <a:t>Thật</a:t>
            </a:r>
            <a:r>
              <a:rPr lang="en-US" sz="2000" baseline="0" dirty="0" smtClean="0"/>
              <a:t> may </a:t>
            </a:r>
            <a:r>
              <a:rPr lang="en-US" sz="2000" baseline="0" dirty="0" err="1" smtClean="0"/>
              <a:t>mắn</a:t>
            </a:r>
            <a:r>
              <a:rPr lang="en-US" sz="2000" baseline="0" dirty="0" smtClean="0"/>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err="1" smtClean="0">
                <a:solidFill>
                  <a:schemeClr val="tx1"/>
                </a:solidFill>
                <a:latin typeface="+mn-lt"/>
                <a:ea typeface="+mn-ea"/>
                <a:cs typeface="+mn-cs"/>
              </a:rPr>
              <a:t>Thói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quen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truy</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cập</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thông</a:t>
            </a:r>
            <a:r>
              <a:rPr lang="en-US" sz="1600" kern="1200" dirty="0" smtClean="0">
                <a:solidFill>
                  <a:schemeClr val="tx1"/>
                </a:solidFill>
                <a:latin typeface="+mn-lt"/>
                <a:ea typeface="+mn-ea"/>
                <a:cs typeface="+mn-cs"/>
              </a:rPr>
              <a:t> tin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dùng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Việt</a:t>
            </a:r>
            <a:r>
              <a:rPr lang="en-US" sz="1600" kern="1200" dirty="0" smtClean="0">
                <a:solidFill>
                  <a:schemeClr val="tx1"/>
                </a:solidFill>
                <a:latin typeface="+mn-lt"/>
                <a:ea typeface="+mn-ea"/>
                <a:cs typeface="+mn-cs"/>
              </a:rPr>
              <a:t> Nam </a:t>
            </a:r>
            <a:r>
              <a:rPr lang="en-US" sz="1600" kern="1200" dirty="0" err="1" smtClean="0">
                <a:solidFill>
                  <a:schemeClr val="tx1"/>
                </a:solidFill>
                <a:latin typeface="+mn-lt"/>
                <a:ea typeface="+mn-ea"/>
                <a:cs typeface="+mn-cs"/>
              </a:rPr>
              <a:t>năm</a:t>
            </a:r>
            <a:r>
              <a:rPr lang="en-US" sz="1600" kern="1200" dirty="0" smtClean="0">
                <a:solidFill>
                  <a:schemeClr val="tx1"/>
                </a:solidFill>
                <a:latin typeface="+mn-lt"/>
                <a:ea typeface="+mn-ea"/>
                <a:cs typeface="+mn-cs"/>
              </a:rPr>
              <a:t> 2011</a:t>
            </a:r>
          </a:p>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err="1" smtClean="0">
                <a:solidFill>
                  <a:schemeClr val="tx1"/>
                </a:solidFill>
                <a:latin typeface="+mn-lt"/>
                <a:ea typeface="+mn-ea"/>
                <a:cs typeface="+mn-cs"/>
              </a:rPr>
              <a:t>Khảo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sát</a:t>
            </a:r>
            <a:r>
              <a:rPr lang="en-US" sz="1600" kern="1200" dirty="0" smtClean="0">
                <a:solidFill>
                  <a:schemeClr val="tx1"/>
                </a:solidFill>
                <a:latin typeface="+mn-lt"/>
                <a:ea typeface="+mn-ea"/>
                <a:cs typeface="+mn-cs"/>
              </a:rPr>
              <a:t> Net Index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Yahoo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1500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độ</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tuổi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từ</a:t>
            </a:r>
            <a:r>
              <a:rPr lang="en-US" sz="1600" kern="1200" dirty="0" smtClean="0">
                <a:solidFill>
                  <a:schemeClr val="tx1"/>
                </a:solidFill>
                <a:latin typeface="+mn-lt"/>
                <a:ea typeface="+mn-ea"/>
                <a:cs typeface="+mn-cs"/>
              </a:rPr>
              <a:t> 14-54 </a:t>
            </a:r>
            <a:r>
              <a:rPr lang="en-US" sz="1600" kern="1200" dirty="0" err="1" smtClean="0">
                <a:solidFill>
                  <a:schemeClr val="tx1"/>
                </a:solidFill>
                <a:latin typeface="+mn-lt"/>
                <a:ea typeface="+mn-ea"/>
                <a:cs typeface="+mn-cs"/>
              </a:rPr>
              <a:t>tại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các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thành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phố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lớn</a:t>
            </a:r>
            <a:endParaRPr lang="en-US" sz="1600" kern="1200" dirty="0" smtClean="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latin typeface="+mn-lt"/>
              <a:ea typeface="+mn-ea"/>
              <a:cs typeface="+mn-cs"/>
            </a:endParaRPr>
          </a:p>
          <a:p>
            <a:r>
              <a:rPr lang="en-US" sz="1600" kern="1200" dirty="0" smtClean="0">
                <a:solidFill>
                  <a:schemeClr val="tx1"/>
                </a:solidFill>
                <a:latin typeface="+mn-lt"/>
                <a:ea typeface="+mn-ea"/>
                <a:cs typeface="+mn-cs"/>
              </a:rPr>
              <a:t>Theo </a:t>
            </a:r>
            <a:r>
              <a:rPr lang="en-US" sz="1600" kern="1200" dirty="0" err="1" smtClean="0">
                <a:solidFill>
                  <a:schemeClr val="tx1"/>
                </a:solidFill>
                <a:latin typeface="+mn-lt"/>
                <a:ea typeface="+mn-ea"/>
                <a:cs typeface="+mn-cs"/>
              </a:rPr>
              <a:t>thống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kê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Tổng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cục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Thống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kê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vào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tháng</a:t>
            </a:r>
            <a:r>
              <a:rPr lang="en-US" sz="1600" kern="1200" dirty="0" smtClean="0">
                <a:solidFill>
                  <a:schemeClr val="tx1"/>
                </a:solidFill>
                <a:latin typeface="+mn-lt"/>
                <a:ea typeface="+mn-ea"/>
                <a:cs typeface="+mn-cs"/>
              </a:rPr>
              <a:t> 3 </a:t>
            </a:r>
            <a:r>
              <a:rPr lang="en-US" sz="1600" kern="1200" dirty="0" err="1" smtClean="0">
                <a:solidFill>
                  <a:schemeClr val="tx1"/>
                </a:solidFill>
                <a:latin typeface="+mn-lt"/>
                <a:ea typeface="+mn-ea"/>
                <a:cs typeface="+mn-cs"/>
              </a:rPr>
              <a:t>năm</a:t>
            </a:r>
            <a:r>
              <a:rPr lang="en-US" sz="1600" kern="1200" dirty="0" smtClean="0">
                <a:solidFill>
                  <a:schemeClr val="tx1"/>
                </a:solidFill>
                <a:latin typeface="+mn-lt"/>
                <a:ea typeface="+mn-ea"/>
                <a:cs typeface="+mn-cs"/>
              </a:rPr>
              <a:t> 2012, </a:t>
            </a:r>
            <a:r>
              <a:rPr lang="en-US" sz="1600" kern="1200" dirty="0" err="1" smtClean="0">
                <a:solidFill>
                  <a:schemeClr val="tx1"/>
                </a:solidFill>
                <a:latin typeface="+mn-lt"/>
                <a:ea typeface="+mn-ea"/>
                <a:cs typeface="+mn-cs"/>
              </a:rPr>
              <a:t>số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sử</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dụng</a:t>
            </a:r>
            <a:r>
              <a:rPr lang="en-US" sz="1600" kern="1200" dirty="0" smtClean="0">
                <a:solidFill>
                  <a:schemeClr val="tx1"/>
                </a:solidFill>
                <a:latin typeface="+mn-lt"/>
                <a:ea typeface="+mn-ea"/>
                <a:cs typeface="+mn-cs"/>
              </a:rPr>
              <a:t> Internet </a:t>
            </a:r>
            <a:r>
              <a:rPr lang="en-US" sz="1600" kern="1200" dirty="0" err="1" smtClean="0">
                <a:solidFill>
                  <a:schemeClr val="tx1"/>
                </a:solidFill>
                <a:latin typeface="+mn-lt"/>
                <a:ea typeface="+mn-ea"/>
                <a:cs typeface="+mn-cs"/>
              </a:rPr>
              <a:t>ở</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Việt</a:t>
            </a:r>
            <a:r>
              <a:rPr lang="en-US" sz="1600" kern="1200" dirty="0" smtClean="0">
                <a:solidFill>
                  <a:schemeClr val="tx1"/>
                </a:solidFill>
                <a:latin typeface="+mn-lt"/>
                <a:ea typeface="+mn-ea"/>
                <a:cs typeface="+mn-cs"/>
              </a:rPr>
              <a:t> Nam </a:t>
            </a:r>
            <a:r>
              <a:rPr lang="en-US" sz="1600" kern="1200" dirty="0" err="1" smtClean="0">
                <a:solidFill>
                  <a:schemeClr val="tx1"/>
                </a:solidFill>
                <a:latin typeface="+mn-lt"/>
                <a:ea typeface="+mn-ea"/>
                <a:cs typeface="+mn-cs"/>
              </a:rPr>
              <a:t>đã</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32,1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Internet </a:t>
            </a:r>
            <a:r>
              <a:rPr lang="en-US" sz="1600" kern="1200" dirty="0" err="1" smtClean="0">
                <a:solidFill>
                  <a:schemeClr val="tx1"/>
                </a:solidFill>
                <a:latin typeface="+mn-lt"/>
                <a:ea typeface="+mn-ea"/>
                <a:cs typeface="+mn-cs"/>
              </a:rPr>
              <a:t>trên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cả</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nước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ước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tính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4,2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(so </a:t>
            </a:r>
            <a:r>
              <a:rPr lang="en-US" sz="1600" kern="1200" dirty="0" err="1" smtClean="0">
                <a:solidFill>
                  <a:schemeClr val="tx1"/>
                </a:solidFill>
                <a:latin typeface="+mn-lt"/>
                <a:ea typeface="+mn-ea"/>
                <a:cs typeface="+mn-cs"/>
              </a:rPr>
              <a:t>sánh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134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điện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thoại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gồm</a:t>
            </a:r>
            <a:r>
              <a:rPr lang="en-US" sz="1600" kern="1200" dirty="0" smtClean="0">
                <a:solidFill>
                  <a:schemeClr val="tx1"/>
                </a:solidFill>
                <a:latin typeface="+mn-lt"/>
                <a:ea typeface="+mn-ea"/>
                <a:cs typeface="+mn-cs"/>
              </a:rPr>
              <a:t>: 15,3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định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và</a:t>
            </a:r>
            <a:r>
              <a:rPr lang="en-US" sz="1600" kern="1200" dirty="0" smtClean="0">
                <a:solidFill>
                  <a:schemeClr val="tx1"/>
                </a:solidFill>
                <a:latin typeface="+mn-lt"/>
                <a:ea typeface="+mn-ea"/>
                <a:cs typeface="+mn-cs"/>
              </a:rPr>
              <a:t> 118,7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di </a:t>
            </a:r>
            <a:r>
              <a:rPr lang="en-US" sz="1600" kern="1200" dirty="0" err="1" smtClean="0">
                <a:solidFill>
                  <a:schemeClr val="tx1"/>
                </a:solidFill>
                <a:latin typeface="+mn-lt"/>
                <a:ea typeface="+mn-ea"/>
                <a:cs typeface="+mn-cs"/>
              </a:rPr>
              <a:t>động</a:t>
            </a:r>
            <a:r>
              <a:rPr lang="en-US" sz="1600" kern="1200" dirty="0" smtClean="0">
                <a:solidFill>
                  <a:schemeClr val="tx1"/>
                </a:solidFill>
                <a:latin typeface="+mn-lt"/>
                <a:ea typeface="+mn-ea"/>
                <a:cs typeface="+mn-cs"/>
              </a:rPr>
              <a:t>)</a:t>
            </a:r>
          </a:p>
          <a:p>
            <a:endParaRPr lang="en-US" sz="1600" kern="1200" dirty="0" smtClean="0">
              <a:solidFill>
                <a:schemeClr val="tx1"/>
              </a:solidFill>
              <a:latin typeface="+mn-lt"/>
              <a:ea typeface="+mn-ea"/>
              <a:cs typeface="+mn-cs"/>
            </a:endParaRPr>
          </a:p>
          <a:p>
            <a:pPr marL="285750" indent="-285750">
              <a:buFont typeface="Wingdings" charset="0"/>
              <a:buChar char="à"/>
            </a:pPr>
            <a:r>
              <a:rPr lang="en-US" sz="1600" kern="1200" dirty="0" smtClean="0">
                <a:solidFill>
                  <a:schemeClr val="tx1"/>
                </a:solidFill>
                <a:latin typeface="+mn-lt"/>
                <a:ea typeface="+mn-ea"/>
                <a:cs typeface="+mn-cs"/>
                <a:sym typeface="Wingdings"/>
              </a:rPr>
              <a:t>Internet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chính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là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nguồn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thông</a:t>
            </a:r>
            <a:r>
              <a:rPr lang="en-US" sz="1600" kern="1200" baseline="0" dirty="0" smtClean="0">
                <a:solidFill>
                  <a:schemeClr val="tx1"/>
                </a:solidFill>
                <a:latin typeface="+mn-lt"/>
                <a:ea typeface="+mn-ea"/>
                <a:cs typeface="+mn-cs"/>
                <a:sym typeface="Wingdings"/>
              </a:rPr>
              <a:t> tin </a:t>
            </a:r>
            <a:r>
              <a:rPr lang="en-US" sz="1600" kern="1200" baseline="0" dirty="0" err="1" smtClean="0">
                <a:solidFill>
                  <a:schemeClr val="tx1"/>
                </a:solidFill>
                <a:latin typeface="+mn-lt"/>
                <a:ea typeface="+mn-ea"/>
                <a:cs typeface="+mn-cs"/>
                <a:sym typeface="Wingdings"/>
              </a:rPr>
              <a:t>nhanh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chóng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phú</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hiệu</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nhất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giải</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quyết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vấn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đề</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của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chúng</a:t>
            </a:r>
            <a:r>
              <a:rPr lang="en-US" sz="1600" kern="1200" baseline="0" dirty="0" smtClean="0">
                <a:solidFill>
                  <a:schemeClr val="tx1"/>
                </a:solidFill>
                <a:latin typeface="+mn-lt"/>
                <a:ea typeface="+mn-ea"/>
                <a:cs typeface="+mn-cs"/>
                <a:sym typeface="Wingdings"/>
              </a:rPr>
              <a:t> ta.</a:t>
            </a:r>
          </a:p>
          <a:p>
            <a:pPr marL="342900" indent="-342900">
              <a:buFont typeface="Wingdings" charset="0"/>
              <a:buChar char="à"/>
            </a:pPr>
            <a:r>
              <a:rPr lang="en-US" sz="1600" kern="1200" baseline="0" dirty="0" err="1" smtClean="0">
                <a:solidFill>
                  <a:schemeClr val="tx1"/>
                </a:solidFill>
                <a:latin typeface="+mn-lt"/>
                <a:ea typeface="+mn-ea"/>
                <a:cs typeface="+mn-cs"/>
                <a:sym typeface="Wingdings"/>
              </a:rPr>
              <a:t>Ý</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tưởng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xây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dựng</a:t>
            </a:r>
            <a:r>
              <a:rPr lang="en-US" sz="1600" kern="1200" baseline="0" dirty="0" smtClean="0">
                <a:solidFill>
                  <a:schemeClr val="tx1"/>
                </a:solidFill>
                <a:latin typeface="+mn-lt"/>
                <a:ea typeface="+mn-ea"/>
                <a:cs typeface="+mn-cs"/>
                <a:sym typeface="Wingdings"/>
              </a:rPr>
              <a:t> 1 website </a:t>
            </a:r>
            <a:r>
              <a:rPr lang="en-US" sz="1600" kern="1200" baseline="0" dirty="0" err="1" smtClean="0">
                <a:solidFill>
                  <a:schemeClr val="tx1"/>
                </a:solidFill>
                <a:latin typeface="+mn-lt"/>
                <a:ea typeface="+mn-ea"/>
                <a:cs typeface="+mn-cs"/>
                <a:sym typeface="Wingdings"/>
              </a:rPr>
              <a:t>hỗ</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tìm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kiếm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trọ</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ra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đời</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4"/>
            <a:ext cx="1217066"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1" y="362396"/>
            <a:ext cx="6858000"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371601" y="2089595"/>
            <a:ext cx="6858000" cy="886344"/>
          </a:xfrm>
        </p:spPr>
        <p:txBody>
          <a:bodyPr>
            <a:normAutofit/>
          </a:bodyPr>
          <a:lstStyle>
            <a:lvl1pPr marL="0" indent="0" algn="l">
              <a:buNone/>
              <a:defRPr sz="280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D3303BC9-FB29-004B-BC4D-89213D013D3F}"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FAF123D-C883-E84F-A9DE-8B6FC3EBD7E3}"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7056319" y="299319"/>
            <a:ext cx="1063300" cy="393137"/>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8"/>
            <a:ext cx="9144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7315200" y="1150515"/>
            <a:ext cx="1371600"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1150515"/>
            <a:ext cx="6172200" cy="502168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5A1929-0C17-AC4E-B8B9-6781CFF75F4F}"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175B5EE-014F-104E-82CC-1EC9B9FF2BA5}"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217066"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7"/>
            <a:ext cx="9144000"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371601" y="1932519"/>
            <a:ext cx="6858000"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371601" y="4084265"/>
            <a:ext cx="6858000" cy="933297"/>
          </a:xfrm>
        </p:spPr>
        <p:txBody>
          <a:bodyPr anchor="t">
            <a:normAutofit/>
          </a:bodyPr>
          <a:lstStyle>
            <a:lvl1pPr marL="0" indent="0">
              <a:buNone/>
              <a:defRPr sz="280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5C3362-F4E1-5844-BEF5-841B74A8A6CA}"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5720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ED0A902-A85E-784F-8B5C-D3CDBE92DA1C}"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4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5720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5720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712BA10E-00CC-AE4B-A34F-9BDF8FF6B887}" type="datetime1">
              <a:rPr lang="en-US" smtClean="0"/>
              <a:t>4/21/13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64D1FAF-54CB-DF48-BBE5-4FCDDEF269E6}" type="datetime1">
              <a:rPr lang="en-US" smtClean="0"/>
              <a:t>4/21/13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7"/>
            <a:ext cx="9144000"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D6AD6605-5E8E-5147-A7AA-55C74B7AA62D}" type="datetime1">
              <a:rPr lang="en-US" smtClean="0"/>
              <a:t>4/21/13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3657601" y="1600200"/>
            <a:ext cx="45720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0" y="1600202"/>
            <a:ext cx="2590800" cy="4571999"/>
          </a:xfrm>
        </p:spPr>
        <p:txBody>
          <a:bodyPr>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1EAF7-3E9E-324F-88EC-CDA045EB3A93}"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914403" y="1600200"/>
            <a:ext cx="5029197"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Drag picture to placeholder or click icon to add</a:t>
            </a:r>
            <a:endParaRPr/>
          </a:p>
        </p:txBody>
      </p:sp>
      <p:sp>
        <p:nvSpPr>
          <p:cNvPr id="4" name="Text Placeholder 3"/>
          <p:cNvSpPr>
            <a:spLocks noGrp="1"/>
          </p:cNvSpPr>
          <p:nvPr>
            <p:ph type="body" sz="half" idx="2"/>
          </p:nvPr>
        </p:nvSpPr>
        <p:spPr>
          <a:xfrm>
            <a:off x="6096000" y="1600200"/>
            <a:ext cx="2133600" cy="3759200"/>
          </a:xfrm>
        </p:spPr>
        <p:txBody>
          <a:bodyPr anchor="b">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12044E-4ECE-3E43-86AF-ADBB1533E1A5}"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7"/>
            <a:ext cx="9144000"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2"/>
            <a:ext cx="797475"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1200">
                <a:solidFill>
                  <a:schemeClr val="tx1"/>
                </a:solidFill>
              </a:defRPr>
            </a:lvl1pPr>
          </a:lstStyle>
          <a:p>
            <a:endParaRPr/>
          </a:p>
        </p:txBody>
      </p:sp>
      <p:sp>
        <p:nvSpPr>
          <p:cNvPr id="2" name="Title Placeholder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1200">
                <a:solidFill>
                  <a:schemeClr val="tx1"/>
                </a:solidFill>
              </a:defRPr>
            </a:lvl1pPr>
          </a:lstStyle>
          <a:p>
            <a:fld id="{80179AFB-4FD3-8847-851A-9B5245F653DD}" type="datetime1">
              <a:rPr lang="en-US" smtClean="0"/>
              <a:t>4/21/13</a:t>
            </a:fld>
            <a:endParaRPr/>
          </a:p>
        </p:txBody>
      </p:sp>
      <p:sp>
        <p:nvSpPr>
          <p:cNvPr id="6" name="Slide Number Placeholder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1676400"/>
          </a:xfrm>
        </p:spPr>
        <p:txBody>
          <a:bodyPr/>
          <a:lstStyle/>
          <a:p>
            <a:r>
              <a:rPr lang="en-US" sz="4000" b="1" dirty="0" smtClean="0">
                <a:solidFill>
                  <a:schemeClr val="accent4">
                    <a:lumMod val="75000"/>
                  </a:schemeClr>
                </a:solidFill>
                <a:latin typeface="Century Gothic"/>
                <a:cs typeface="Century Gothic"/>
              </a:rPr>
              <a:t>Rental House Finding </a:t>
            </a:r>
            <a:r>
              <a:rPr lang="en-US" sz="4000" dirty="0" smtClean="0">
                <a:solidFill>
                  <a:schemeClr val="tx1">
                    <a:lumMod val="85000"/>
                    <a:lumOff val="15000"/>
                  </a:schemeClr>
                </a:solidFill>
                <a:latin typeface="Century Gothic"/>
                <a:cs typeface="Century Gothic"/>
              </a:rPr>
              <a:t>System</a:t>
            </a:r>
            <a:endParaRPr lang="en-US" sz="4000" dirty="0">
              <a:solidFill>
                <a:schemeClr val="tx1">
                  <a:lumMod val="85000"/>
                  <a:lumOff val="15000"/>
                </a:schemeClr>
              </a:solidFill>
              <a:latin typeface="Century Gothic"/>
              <a:cs typeface="Century Gothic"/>
            </a:endParaRPr>
          </a:p>
        </p:txBody>
      </p:sp>
      <p:sp>
        <p:nvSpPr>
          <p:cNvPr id="3" name="Subtitle 2"/>
          <p:cNvSpPr>
            <a:spLocks noGrp="1"/>
          </p:cNvSpPr>
          <p:nvPr>
            <p:ph type="subTitle" idx="1"/>
          </p:nvPr>
        </p:nvSpPr>
        <p:spPr>
          <a:xfrm>
            <a:off x="1371601" y="1628256"/>
            <a:ext cx="6858000" cy="886344"/>
          </a:xfrm>
        </p:spPr>
        <p:txBody>
          <a:bodyPr>
            <a:normAutofit/>
          </a:bodyPr>
          <a:lstStyle/>
          <a:p>
            <a:r>
              <a:rPr lang="en-US" sz="2000" dirty="0" smtClean="0">
                <a:solidFill>
                  <a:schemeClr val="tx1">
                    <a:lumMod val="85000"/>
                    <a:lumOff val="15000"/>
                  </a:schemeClr>
                </a:solidFill>
                <a:latin typeface="Century Gothic"/>
                <a:cs typeface="Century Gothic"/>
              </a:rPr>
              <a:t>P R E S E N T A T I O N  | FOO TEAM</a:t>
            </a:r>
            <a:endParaRPr lang="en-US" sz="2000" dirty="0">
              <a:solidFill>
                <a:schemeClr val="tx1">
                  <a:lumMod val="85000"/>
                  <a:lumOff val="15000"/>
                </a:schemeClr>
              </a:solidFill>
              <a:latin typeface="Century Gothic"/>
              <a:cs typeface="Century Gothic"/>
            </a:endParaRPr>
          </a:p>
        </p:txBody>
      </p:sp>
      <p:pic>
        <p:nvPicPr>
          <p:cNvPr id="10" name="Picture 9"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5867400" cy="3491103"/>
          </a:xfrm>
          <a:prstGeom prst="rect">
            <a:avLst/>
          </a:prstGeom>
        </p:spPr>
      </p:pic>
      <p:sp>
        <p:nvSpPr>
          <p:cNvPr id="11" name="Slide Number Placeholder 10"/>
          <p:cNvSpPr>
            <a:spLocks noGrp="1"/>
          </p:cNvSpPr>
          <p:nvPr>
            <p:ph type="sldNum" sz="quarter" idx="12"/>
          </p:nvPr>
        </p:nvSpPr>
        <p:spPr/>
        <p:txBody>
          <a:bodyPr/>
          <a:lstStyle/>
          <a:p>
            <a:fld id="{34C99D79-8A4B-4031-B1E0-AF26F8EDF2BC}" type="slidenum">
              <a:rPr lang="en-US" smtClean="0"/>
              <a:t>1</a:t>
            </a:fld>
            <a:endParaRPr lang="en-US"/>
          </a:p>
        </p:txBody>
      </p:sp>
      <p:sp>
        <p:nvSpPr>
          <p:cNvPr id="13" name="Content Placeholder 5"/>
          <p:cNvSpPr txBox="1">
            <a:spLocks/>
          </p:cNvSpPr>
          <p:nvPr/>
        </p:nvSpPr>
        <p:spPr>
          <a:xfrm>
            <a:off x="4724400" y="2895600"/>
            <a:ext cx="3886200" cy="3810000"/>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buClr>
              <a:buFont typeface="Arial" pitchFamily="34" charset="0"/>
              <a:buNone/>
              <a:defRPr sz="2800" kern="1200">
                <a:solidFill>
                  <a:schemeClr val="accent1"/>
                </a:solidFill>
                <a:latin typeface="+mn-lt"/>
                <a:ea typeface="+mn-ea"/>
                <a:cs typeface="+mn-cs"/>
              </a:defRPr>
            </a:lvl1pPr>
            <a:lvl2pPr marL="609493" indent="0" algn="ctr" defTabSz="1218987" rtl="0" eaLnBrk="1" latinLnBrk="0" hangingPunct="1">
              <a:lnSpc>
                <a:spcPct val="90000"/>
              </a:lnSpc>
              <a:spcBef>
                <a:spcPts val="1200"/>
              </a:spcBef>
              <a:buClr>
                <a:schemeClr val="accent1"/>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pPr>
              <a:lnSpc>
                <a:spcPct val="50000"/>
              </a:lnSpc>
            </a:pPr>
            <a:endParaRPr lang="en-US" sz="1400"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Instructor: 	Mr. </a:t>
            </a:r>
            <a:r>
              <a:rPr lang="en-US" sz="1400" b="1" dirty="0" smtClean="0">
                <a:solidFill>
                  <a:schemeClr val="tx1">
                    <a:lumMod val="85000"/>
                    <a:lumOff val="15000"/>
                  </a:schemeClr>
                </a:solidFill>
                <a:latin typeface="Century Gothic"/>
                <a:cs typeface="Century Gothic"/>
              </a:rPr>
              <a:t>Phan Truong Lam</a:t>
            </a:r>
          </a:p>
          <a:p>
            <a:pPr>
              <a:lnSpc>
                <a:spcPct val="50000"/>
              </a:lnSpc>
            </a:pPr>
            <a:r>
              <a:rPr lang="en-US" sz="1400" dirty="0" smtClean="0">
                <a:solidFill>
                  <a:schemeClr val="tx1">
                    <a:lumMod val="85000"/>
                    <a:lumOff val="15000"/>
                  </a:schemeClr>
                </a:solidFill>
                <a:latin typeface="Century Gothic"/>
                <a:cs typeface="Century Gothic"/>
              </a:rPr>
              <a:t>Students:	</a:t>
            </a:r>
            <a:r>
              <a:rPr lang="en-US" sz="1400" b="1" dirty="0" smtClean="0">
                <a:solidFill>
                  <a:schemeClr val="tx1">
                    <a:lumMod val="85000"/>
                    <a:lumOff val="15000"/>
                  </a:schemeClr>
                </a:solidFill>
                <a:latin typeface="Century Gothic"/>
                <a:cs typeface="Century Gothic"/>
              </a:rPr>
              <a:t>Nguyen Viet Nam </a:t>
            </a:r>
            <a:r>
              <a:rPr lang="en-US" sz="1400" dirty="0" smtClean="0">
                <a:solidFill>
                  <a:schemeClr val="tx1">
                    <a:lumMod val="85000"/>
                    <a:lumOff val="15000"/>
                  </a:schemeClr>
                </a:solidFill>
                <a:latin typeface="Century Gothic"/>
                <a:cs typeface="Century Gothic"/>
              </a:rPr>
              <a:t>| 01595</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Cao Quoc Hung</a:t>
            </a:r>
            <a:r>
              <a:rPr lang="en-US" sz="1400" dirty="0" smtClean="0">
                <a:solidFill>
                  <a:schemeClr val="tx1">
                    <a:lumMod val="85000"/>
                    <a:lumOff val="15000"/>
                  </a:schemeClr>
                </a:solidFill>
                <a:latin typeface="Century Gothic"/>
                <a:cs typeface="Century Gothic"/>
              </a:rPr>
              <a:t> | 01766</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Vo Hoang Viet </a:t>
            </a:r>
            <a:r>
              <a:rPr lang="en-US" sz="1400" dirty="0" smtClean="0">
                <a:solidFill>
                  <a:schemeClr val="tx1">
                    <a:lumMod val="85000"/>
                    <a:lumOff val="15000"/>
                  </a:schemeClr>
                </a:solidFill>
                <a:latin typeface="Century Gothic"/>
                <a:cs typeface="Century Gothic"/>
              </a:rPr>
              <a:t>| 01388</a:t>
            </a:r>
          </a:p>
          <a:p>
            <a:pPr>
              <a:lnSpc>
                <a:spcPct val="50000"/>
              </a:lnSpc>
            </a:pPr>
            <a:r>
              <a:rPr lang="en-US" sz="1400" dirty="0">
                <a:solidFill>
                  <a:schemeClr val="tx1">
                    <a:lumMod val="85000"/>
                    <a:lumOff val="15000"/>
                  </a:schemeClr>
                </a:solidFill>
                <a:latin typeface="Century Gothic"/>
                <a:cs typeface="Century Gothic"/>
              </a:rPr>
              <a:t>	</a:t>
            </a:r>
            <a:r>
              <a:rPr lang="en-US" sz="1400" b="1" dirty="0">
                <a:solidFill>
                  <a:schemeClr val="tx1">
                    <a:lumMod val="85000"/>
                    <a:lumOff val="15000"/>
                  </a:schemeClr>
                </a:solidFill>
                <a:latin typeface="Century Gothic"/>
                <a:cs typeface="Century Gothic"/>
              </a:rPr>
              <a:t>Nguyen Tien Chung </a:t>
            </a:r>
            <a:r>
              <a:rPr lang="en-US" sz="1400" dirty="0">
                <a:solidFill>
                  <a:schemeClr val="tx1">
                    <a:lumMod val="85000"/>
                    <a:lumOff val="15000"/>
                  </a:schemeClr>
                </a:solidFill>
                <a:latin typeface="Century Gothic"/>
                <a:cs typeface="Century Gothic"/>
              </a:rPr>
              <a:t>| 01726 </a:t>
            </a:r>
            <a:endParaRPr lang="en-US" sz="1400" dirty="0" smtClean="0">
              <a:solidFill>
                <a:schemeClr val="tx1">
                  <a:lumMod val="85000"/>
                  <a:lumOff val="15000"/>
                </a:schemeClr>
              </a:solidFill>
              <a:latin typeface="Century Gothic"/>
              <a:cs typeface="Century Gothic"/>
            </a:endParaRP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Tran Thi Bich</a:t>
            </a:r>
            <a:r>
              <a:rPr lang="en-US" sz="1400" b="1"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01501</a:t>
            </a:r>
          </a:p>
          <a:p>
            <a:pPr>
              <a:lnSpc>
                <a:spcPct val="50000"/>
              </a:lnSpc>
            </a:pPr>
            <a:r>
              <a:rPr lang="en-US" sz="1400"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a:t>
            </a:r>
          </a:p>
          <a:p>
            <a:pPr>
              <a:lnSpc>
                <a:spcPct val="50000"/>
              </a:lnSpc>
            </a:pPr>
            <a:r>
              <a:rPr lang="en-US" sz="1400" dirty="0">
                <a:solidFill>
                  <a:schemeClr val="tx1">
                    <a:lumMod val="85000"/>
                    <a:lumOff val="15000"/>
                  </a:schemeClr>
                </a:solidFill>
                <a:latin typeface="Century Gothic"/>
                <a:cs typeface="Century Gothic"/>
              </a:rPr>
              <a:t>	</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a:xfrm>
            <a:off x="914400" y="1600200"/>
            <a:ext cx="3657600" cy="3581400"/>
          </a:xfrm>
        </p:spPr>
        <p:txBody>
          <a:bodyPr>
            <a:noAutofit/>
          </a:bodyPr>
          <a:lstStyle/>
          <a:p>
            <a:pPr marL="0" indent="0" algn="just">
              <a:buNone/>
            </a:pPr>
            <a:r>
              <a:rPr lang="en-US" sz="2000" b="1" dirty="0">
                <a:solidFill>
                  <a:schemeClr val="tx1">
                    <a:lumMod val="85000"/>
                    <a:lumOff val="15000"/>
                  </a:schemeClr>
                </a:solidFill>
                <a:latin typeface="Century Gothic"/>
                <a:cs typeface="Century Gothic"/>
              </a:rPr>
              <a:t>Xomtrosv.com</a:t>
            </a:r>
          </a:p>
          <a:p>
            <a:pPr marL="742950" lvl="1" indent="-285750">
              <a:buFont typeface="Arial"/>
              <a:buChar char="•"/>
            </a:pPr>
            <a:r>
              <a:rPr lang="en-US" sz="1600" dirty="0">
                <a:latin typeface="Century Gothic"/>
                <a:cs typeface="Century Gothic"/>
              </a:rPr>
              <a:t>Good website with huge database</a:t>
            </a:r>
          </a:p>
          <a:p>
            <a:pPr marL="742950" lvl="1" indent="-285750">
              <a:buFont typeface="Arial"/>
              <a:buChar char="•"/>
            </a:pPr>
            <a:r>
              <a:rPr lang="en-US" sz="1600" smtClean="0">
                <a:latin typeface="Century Gothic"/>
                <a:cs typeface="Century Gothic"/>
              </a:rPr>
              <a:t>Limit </a:t>
            </a:r>
            <a:r>
              <a:rPr lang="en-US" sz="1600" dirty="0" err="1">
                <a:latin typeface="Century Gothic"/>
                <a:cs typeface="Century Gothic"/>
              </a:rPr>
              <a:t>google</a:t>
            </a:r>
            <a:r>
              <a:rPr lang="en-US" sz="1600" dirty="0">
                <a:latin typeface="Century Gothic"/>
                <a:cs typeface="Century Gothic"/>
              </a:rPr>
              <a:t> map implementation </a:t>
            </a:r>
          </a:p>
          <a:p>
            <a:pPr marL="742950" lvl="1" indent="-285750">
              <a:buFont typeface="Arial"/>
              <a:buChar char="•"/>
            </a:pPr>
            <a:r>
              <a:rPr lang="en-US" sz="1600" dirty="0">
                <a:latin typeface="Century Gothic"/>
                <a:cs typeface="Century Gothic"/>
              </a:rPr>
              <a:t>No any suggestion while searching</a:t>
            </a:r>
          </a:p>
          <a:p>
            <a:pPr marL="742950" lvl="1" indent="-285750">
              <a:buFont typeface="Arial"/>
              <a:buChar char="•"/>
            </a:pPr>
            <a:r>
              <a:rPr lang="en-US" sz="1600" dirty="0">
                <a:latin typeface="Century Gothic"/>
                <a:cs typeface="Century Gothic"/>
              </a:rPr>
              <a:t>No favorite, no compare</a:t>
            </a: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10</a:t>
            </a:fld>
            <a:endParaRPr lang="en-US"/>
          </a:p>
        </p:txBody>
      </p:sp>
      <p:sp>
        <p:nvSpPr>
          <p:cNvPr id="3" name="Content Placeholder 2"/>
          <p:cNvSpPr>
            <a:spLocks noGrp="1"/>
          </p:cNvSpPr>
          <p:nvPr>
            <p:ph sz="half" idx="2"/>
          </p:nvPr>
        </p:nvSpPr>
        <p:spPr/>
        <p:txBody>
          <a:bodyPr/>
          <a:lstStyle/>
          <a:p>
            <a:endParaRPr lang="en-US"/>
          </a:p>
        </p:txBody>
      </p:sp>
      <p:pic>
        <p:nvPicPr>
          <p:cNvPr id="7" name="Picture 6" descr="Macintosh HD:Users:Nambaby:Desktop:Screen Shot 2013-01-16 at 11.06.27 AM.png"/>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76400"/>
            <a:ext cx="3802380" cy="4572000"/>
          </a:xfrm>
          <a:prstGeom prst="rect">
            <a:avLst/>
          </a:prstGeom>
          <a:noFill/>
          <a:ln>
            <a:noFill/>
          </a:ln>
        </p:spPr>
      </p:pic>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22039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0" indent="0" algn="just">
              <a:buNone/>
            </a:pPr>
            <a:r>
              <a:rPr lang="en-US" sz="2000" b="1" dirty="0" err="1" smtClean="0">
                <a:solidFill>
                  <a:schemeClr val="tx1">
                    <a:lumMod val="85000"/>
                    <a:lumOff val="15000"/>
                  </a:schemeClr>
                </a:solidFill>
                <a:latin typeface="Century Gothic"/>
                <a:cs typeface="Century Gothic"/>
              </a:rPr>
              <a:t>Padmapper.com</a:t>
            </a:r>
            <a:endParaRPr lang="en-US" sz="2000" b="1" dirty="0" smtClean="0">
              <a:solidFill>
                <a:schemeClr val="tx1">
                  <a:lumMod val="85000"/>
                  <a:lumOff val="15000"/>
                </a:schemeClr>
              </a:solidFill>
              <a:latin typeface="Century Gothic"/>
              <a:cs typeface="Century Gothic"/>
            </a:endParaRPr>
          </a:p>
          <a:p>
            <a:pPr marL="742950" lvl="1" indent="-285750">
              <a:buFont typeface="Arial"/>
              <a:buChar char="•"/>
            </a:pPr>
            <a:r>
              <a:rPr lang="en-US" sz="1600" dirty="0">
                <a:latin typeface="Century Gothic"/>
                <a:cs typeface="Century Gothic"/>
              </a:rPr>
              <a:t>It has </a:t>
            </a:r>
            <a:r>
              <a:rPr lang="en-US" sz="1600" b="1" dirty="0">
                <a:latin typeface="Century Gothic"/>
                <a:cs typeface="Century Gothic"/>
              </a:rPr>
              <a:t>visual </a:t>
            </a:r>
            <a:r>
              <a:rPr lang="en-US" sz="1600" b="1" dirty="0" smtClean="0">
                <a:latin typeface="Century Gothic"/>
                <a:cs typeface="Century Gothic"/>
              </a:rPr>
              <a:t>interaction</a:t>
            </a:r>
          </a:p>
          <a:p>
            <a:pPr marL="742950" lvl="1" indent="-285750">
              <a:buFont typeface="Arial"/>
              <a:buChar char="•"/>
            </a:pPr>
            <a:r>
              <a:rPr lang="en-US" sz="1600" b="1" dirty="0" smtClean="0">
                <a:latin typeface="Century Gothic"/>
                <a:cs typeface="Century Gothic"/>
              </a:rPr>
              <a:t>No list result </a:t>
            </a:r>
            <a:r>
              <a:rPr lang="en-US" sz="1600" dirty="0" smtClean="0">
                <a:latin typeface="Century Gothic"/>
                <a:cs typeface="Century Gothic"/>
              </a:rPr>
              <a:t>for users who are not familiar with map</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Favorite list for users to refer later.</a:t>
            </a:r>
          </a:p>
          <a:p>
            <a:pPr marL="742950" lvl="1" indent="-285750">
              <a:buFont typeface="Arial"/>
              <a:buChar char="•"/>
            </a:pPr>
            <a:r>
              <a:rPr lang="en-US" sz="1600" b="1" dirty="0">
                <a:latin typeface="Century Gothic"/>
                <a:cs typeface="Century Gothic"/>
              </a:rPr>
              <a:t>No comparison </a:t>
            </a:r>
            <a:r>
              <a:rPr lang="en-US" sz="1600" dirty="0">
                <a:latin typeface="Century Gothic"/>
                <a:cs typeface="Century Gothic"/>
              </a:rPr>
              <a:t>function between 2 or more </a:t>
            </a:r>
            <a:r>
              <a:rPr lang="en-US" sz="1600" dirty="0" smtClean="0">
                <a:latin typeface="Century Gothic"/>
                <a:cs typeface="Century Gothic"/>
              </a:rPr>
              <a:t>houses.</a:t>
            </a:r>
            <a:endParaRPr lang="en-US" sz="1600" dirty="0">
              <a:latin typeface="Century Gothic"/>
              <a:cs typeface="Century Gothic"/>
            </a:endParaRPr>
          </a:p>
          <a:p>
            <a:pPr marL="742950" lvl="1" indent="-285750">
              <a:buFont typeface="Arial"/>
              <a:buChar char="•"/>
            </a:pPr>
            <a:r>
              <a:rPr lang="en-US" sz="1600" b="1" dirty="0">
                <a:latin typeface="Century Gothic"/>
                <a:cs typeface="Century Gothic"/>
              </a:rPr>
              <a:t>No suggestion </a:t>
            </a:r>
            <a:r>
              <a:rPr lang="en-US" sz="1600" dirty="0">
                <a:latin typeface="Century Gothic"/>
                <a:cs typeface="Century Gothic"/>
              </a:rPr>
              <a:t>for other places near selected positions such as universities, markets, and hospitals… </a:t>
            </a: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11</a:t>
            </a:fld>
            <a:endParaRPr lang="en-US"/>
          </a:p>
        </p:txBody>
      </p:sp>
      <p:pic>
        <p:nvPicPr>
          <p:cNvPr id="8" name="Content Placeholder 7" descr="Macintosh HD:Users:Nambaby:Desktop:Screen Shot 2013-01-16 at 9.15.25 AM.png"/>
          <p:cNvPicPr>
            <a:picLocks noGrp="1"/>
          </p:cNvPicPr>
          <p:nvPr>
            <p:ph sz="half" idx="2"/>
          </p:nvPr>
        </p:nvPicPr>
        <p:blipFill>
          <a:blip r:embed="rId3">
            <a:extLst>
              <a:ext uri="{28A0092B-C50C-407E-A947-70E740481C1C}">
                <a14:useLocalDpi xmlns:a14="http://schemas.microsoft.com/office/drawing/2010/main" val="0"/>
              </a:ext>
            </a:extLst>
          </a:blip>
          <a:srcRect l="24909" r="24909"/>
          <a:stretch>
            <a:fillRect/>
          </a:stretch>
        </p:blipFill>
        <p:spPr bwMode="auto">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1216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1.4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12</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655550" cy="1737838"/>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71887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13</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5house.vn </a:t>
            </a:r>
            <a:r>
              <a:rPr lang="en-US" sz="2000" dirty="0" smtClean="0">
                <a:solidFill>
                  <a:schemeClr val="tx1">
                    <a:lumMod val="85000"/>
                    <a:lumOff val="15000"/>
                  </a:schemeClr>
                </a:solidFill>
                <a:latin typeface="Century Gothic"/>
                <a:cs typeface="Century Gothic"/>
              </a:rPr>
              <a:t>focus on the </a:t>
            </a:r>
            <a:r>
              <a:rPr lang="en-US" sz="2000" b="1" dirty="0" smtClean="0">
                <a:solidFill>
                  <a:schemeClr val="tx1">
                    <a:lumMod val="85000"/>
                    <a:lumOff val="15000"/>
                  </a:schemeClr>
                </a:solidFill>
                <a:latin typeface="Century Gothic"/>
                <a:cs typeface="Century Gothic"/>
              </a:rPr>
              <a:t>following highlights:</a:t>
            </a:r>
          </a:p>
          <a:p>
            <a:pPr marL="304747" lvl="1" algn="just">
              <a:spcBef>
                <a:spcPts val="1800"/>
              </a:spcBef>
              <a:buFont typeface="Wingdings" charset="2"/>
              <a:buChar char="§"/>
            </a:pPr>
            <a:r>
              <a:rPr lang="en-US" sz="2000" b="1" dirty="0" smtClean="0">
                <a:solidFill>
                  <a:schemeClr val="accent4">
                    <a:lumMod val="75000"/>
                  </a:schemeClr>
                </a:solidFill>
                <a:latin typeface="Century Gothic"/>
                <a:cs typeface="Century Gothic"/>
              </a:rPr>
              <a:t>Quick Search</a:t>
            </a:r>
            <a:r>
              <a:rPr lang="en-US" sz="2000" b="1" dirty="0" smtClean="0">
                <a:solidFill>
                  <a:schemeClr val="tx1">
                    <a:lumMod val="85000"/>
                    <a:lumOff val="15000"/>
                  </a:schemeClr>
                </a:solidFill>
                <a:latin typeface="Century Gothic"/>
                <a:cs typeface="Century Gothic"/>
              </a:rPr>
              <a:t>: faster</a:t>
            </a:r>
            <a:r>
              <a:rPr lang="en-US" sz="2000" dirty="0" smtClean="0">
                <a:solidFill>
                  <a:schemeClr val="tx1">
                    <a:lumMod val="85000"/>
                    <a:lumOff val="15000"/>
                  </a:schemeClr>
                </a:solidFill>
                <a:latin typeface="Century Gothic"/>
                <a:cs typeface="Century Gothic"/>
              </a:rPr>
              <a:t> search with </a:t>
            </a:r>
            <a:r>
              <a:rPr lang="en-US" sz="2000" b="1" dirty="0" smtClean="0">
                <a:solidFill>
                  <a:schemeClr val="tx1">
                    <a:lumMod val="85000"/>
                    <a:lumOff val="15000"/>
                  </a:schemeClr>
                </a:solidFill>
                <a:latin typeface="Century Gothic"/>
                <a:cs typeface="Century Gothic"/>
              </a:rPr>
              <a:t>suggestion</a:t>
            </a:r>
            <a:r>
              <a:rPr lang="en-US" sz="2000" dirty="0" smtClean="0">
                <a:solidFill>
                  <a:schemeClr val="tx1">
                    <a:lumMod val="85000"/>
                    <a:lumOff val="15000"/>
                  </a:schemeClr>
                </a:solidFill>
                <a:latin typeface="Century Gothic"/>
                <a:cs typeface="Century Gothic"/>
              </a:rPr>
              <a:t> </a:t>
            </a:r>
            <a:r>
              <a:rPr lang="en-US" sz="2000" dirty="0">
                <a:solidFill>
                  <a:schemeClr val="tx1">
                    <a:lumMod val="85000"/>
                    <a:lumOff val="15000"/>
                  </a:schemeClr>
                </a:solidFill>
                <a:latin typeface="Century Gothic"/>
                <a:cs typeface="Century Gothic"/>
              </a:rPr>
              <a:t>with suggestion of good and suitable houses, flats for users </a:t>
            </a:r>
          </a:p>
          <a:p>
            <a:pPr algn="just">
              <a:buFont typeface="Wingdings" charset="2"/>
              <a:buChar char="§"/>
            </a:pPr>
            <a:r>
              <a:rPr lang="en-US" sz="2000" b="1" dirty="0" smtClean="0">
                <a:solidFill>
                  <a:srgbClr val="B8270A"/>
                </a:solidFill>
                <a:latin typeface="Century Gothic"/>
                <a:cs typeface="Century Gothic"/>
              </a:rPr>
              <a:t>Advanced Search</a:t>
            </a:r>
            <a:r>
              <a:rPr lang="en-US" sz="2000" dirty="0" smtClean="0">
                <a:solidFill>
                  <a:schemeClr val="tx1">
                    <a:lumMod val="85000"/>
                    <a:lumOff val="15000"/>
                  </a:schemeClr>
                </a:solidFill>
                <a:latin typeface="Century Gothic"/>
                <a:cs typeface="Century Gothic"/>
              </a:rPr>
              <a:t>: for users who know well their needs with </a:t>
            </a:r>
            <a:r>
              <a:rPr lang="en-US" sz="2000" b="1" dirty="0" smtClean="0">
                <a:solidFill>
                  <a:schemeClr val="tx1">
                    <a:lumMod val="85000"/>
                    <a:lumOff val="15000"/>
                  </a:schemeClr>
                </a:solidFill>
                <a:latin typeface="Century Gothic"/>
                <a:cs typeface="Century Gothic"/>
              </a:rPr>
              <a:t>many extra option</a:t>
            </a:r>
            <a:r>
              <a:rPr lang="en-US" sz="2000" dirty="0" smtClean="0">
                <a:solidFill>
                  <a:schemeClr val="tx1">
                    <a:lumMod val="85000"/>
                    <a:lumOff val="15000"/>
                  </a:schemeClr>
                </a:solidFill>
                <a:latin typeface="Century Gothic"/>
                <a:cs typeface="Century Gothic"/>
              </a:rPr>
              <a:t>. base on user own evaluation of </a:t>
            </a:r>
            <a:r>
              <a:rPr lang="en-US" sz="2000" b="1" dirty="0" smtClean="0">
                <a:solidFill>
                  <a:schemeClr val="tx1">
                    <a:lumMod val="85000"/>
                    <a:lumOff val="15000"/>
                  </a:schemeClr>
                </a:solidFill>
                <a:latin typeface="Century Gothic"/>
                <a:cs typeface="Century Gothic"/>
              </a:rPr>
              <a:t>necessary living conditions.</a:t>
            </a:r>
          </a:p>
          <a:p>
            <a:pPr algn="just">
              <a:buFont typeface="Wingdings" charset="2"/>
              <a:buChar char="§"/>
            </a:pPr>
            <a:r>
              <a:rPr lang="en-US" sz="2000" b="1" dirty="0" smtClean="0">
                <a:solidFill>
                  <a:srgbClr val="B8270A"/>
                </a:solidFill>
                <a:latin typeface="Century Gothic"/>
                <a:cs typeface="Century Gothic"/>
              </a:rPr>
              <a:t>Visualization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improve </a:t>
            </a:r>
            <a:r>
              <a:rPr lang="en-US" sz="2000" b="1" dirty="0" smtClean="0">
                <a:solidFill>
                  <a:schemeClr val="tx1">
                    <a:lumMod val="85000"/>
                    <a:lumOff val="15000"/>
                  </a:schemeClr>
                </a:solidFill>
                <a:latin typeface="Century Gothic"/>
                <a:cs typeface="Century Gothic"/>
              </a:rPr>
              <a:t>user interaction on visual map </a:t>
            </a:r>
            <a:r>
              <a:rPr lang="en-US" sz="2000" dirty="0" smtClean="0">
                <a:solidFill>
                  <a:schemeClr val="tx1">
                    <a:lumMod val="85000"/>
                    <a:lumOff val="15000"/>
                  </a:schemeClr>
                </a:solidFill>
                <a:latin typeface="Century Gothic"/>
                <a:cs typeface="Century Gothic"/>
              </a:rPr>
              <a:t>in friendly and direct ways</a:t>
            </a:r>
          </a:p>
          <a:p>
            <a:pPr algn="just">
              <a:buFont typeface="Wingdings" charset="2"/>
              <a:buChar char="§"/>
            </a:pPr>
            <a:r>
              <a:rPr lang="en-US" sz="2000" b="1" dirty="0" smtClean="0">
                <a:solidFill>
                  <a:srgbClr val="B8270A"/>
                </a:solidFill>
                <a:latin typeface="Century Gothic"/>
                <a:cs typeface="Century Gothic"/>
              </a:rPr>
              <a:t>Simple flow of interaction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helps user approached core functions of website faster and easier.</a:t>
            </a:r>
          </a:p>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47836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2</a:t>
            </a:r>
            <a:r>
              <a:rPr lang="en-US" dirty="0" smtClean="0">
                <a:solidFill>
                  <a:schemeClr val="accent4">
                    <a:lumMod val="50000"/>
                  </a:schemeClr>
                </a:solidFill>
                <a:latin typeface="Century Gothic"/>
                <a:cs typeface="Century Gothic"/>
              </a:rPr>
              <a:t>. Project Plan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anagement</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Software process </a:t>
            </a:r>
            <a:r>
              <a:rPr lang="en-US" dirty="0">
                <a:solidFill>
                  <a:schemeClr val="tx1">
                    <a:lumMod val="85000"/>
                    <a:lumOff val="15000"/>
                  </a:schemeClr>
                </a:solidFill>
                <a:latin typeface="Century Gothic"/>
                <a:cs typeface="Century Gothic"/>
              </a:rPr>
              <a:t>m</a:t>
            </a:r>
            <a:r>
              <a:rPr lang="en-US" dirty="0" smtClean="0">
                <a:solidFill>
                  <a:schemeClr val="tx1">
                    <a:lumMod val="85000"/>
                    <a:lumOff val="15000"/>
                  </a:schemeClr>
                </a:solidFill>
                <a:latin typeface="Century Gothic"/>
                <a:cs typeface="Century Gothic"/>
              </a:rPr>
              <a:t>odel</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Roles and responsibilities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Development environment</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Project management plan</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14</a:t>
            </a:fld>
            <a:endParaRPr lang="en-US"/>
          </a:p>
        </p:txBody>
      </p:sp>
    </p:spTree>
    <p:extLst>
      <p:ext uri="{BB962C8B-B14F-4D97-AF65-F5344CB8AC3E}">
        <p14:creationId xmlns:p14="http://schemas.microsoft.com/office/powerpoint/2010/main" val="37979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2.1 Software Process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odel</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15</a:t>
            </a:fld>
            <a:endParaRPr lang="en-US"/>
          </a:p>
        </p:txBody>
      </p:sp>
      <p:pic>
        <p:nvPicPr>
          <p:cNvPr id="7" name="Picture 2" descr="C:\Users\White Eagle\Desktop\Untitl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341" r="-173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251953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2.2 Roles and Responsibilities</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16</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74125647"/>
              </p:ext>
            </p:extLst>
          </p:nvPr>
        </p:nvGraphicFramePr>
        <p:xfrm>
          <a:off x="685800" y="1600200"/>
          <a:ext cx="7543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16907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17</a:t>
            </a:fld>
            <a:endParaRPr lang="en-US"/>
          </a:p>
        </p:txBody>
      </p:sp>
      <p:sp>
        <p:nvSpPr>
          <p:cNvPr id="17" name="Rectangle 16"/>
          <p:cNvSpPr/>
          <p:nvPr/>
        </p:nvSpPr>
        <p:spPr>
          <a:xfrm>
            <a:off x="1687717" y="2133600"/>
            <a:ext cx="1708020" cy="400110"/>
          </a:xfrm>
          <a:prstGeom prst="rect">
            <a:avLst/>
          </a:prstGeom>
        </p:spPr>
        <p:txBody>
          <a:bodyPr wrap="none">
            <a:spAutoFit/>
          </a:bodyPr>
          <a:lstStyle/>
          <a:p>
            <a:pPr lvl="0" algn="ctr"/>
            <a:r>
              <a:rPr lang="en-US" sz="2000" b="1" kern="1200" dirty="0" smtClean="0">
                <a:solidFill>
                  <a:srgbClr val="000000"/>
                </a:solidFill>
                <a:latin typeface="Century Gothic"/>
                <a:cs typeface="Century Gothic"/>
              </a:rPr>
              <a:t>Framework : </a:t>
            </a:r>
            <a:endParaRPr lang="en-US" sz="2000" b="1" kern="1200" dirty="0">
              <a:latin typeface="Century Gothic"/>
              <a:cs typeface="Century Gothic"/>
            </a:endParaRPr>
          </a:p>
        </p:txBody>
      </p:sp>
      <p:pic>
        <p:nvPicPr>
          <p:cNvPr id="18" name="Picture 17" descr="C:\Users\White Eagle\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5000"/>
            <a:ext cx="1266825" cy="7428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iLucas\Desktop\psn images\VisualStudio2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1881789" cy="14414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694215" y="3352800"/>
            <a:ext cx="1856798" cy="400110"/>
          </a:xfrm>
          <a:prstGeom prst="rect">
            <a:avLst/>
          </a:prstGeom>
        </p:spPr>
        <p:txBody>
          <a:bodyPr wrap="none">
            <a:spAutoFit/>
          </a:bodyPr>
          <a:lstStyle/>
          <a:p>
            <a:pPr lvl="0" algn="ctr"/>
            <a:r>
              <a:rPr lang="en-US" sz="2000" b="1" kern="1200" dirty="0" smtClean="0">
                <a:latin typeface="Century Gothic"/>
                <a:cs typeface="Century Gothic"/>
              </a:rPr>
              <a:t>Environment : </a:t>
            </a:r>
            <a:endParaRPr lang="en-US" sz="2000" b="1" kern="1200" dirty="0">
              <a:latin typeface="Century Gothic"/>
              <a:cs typeface="Century Gothic"/>
            </a:endParaRPr>
          </a:p>
        </p:txBody>
      </p:sp>
      <p:sp>
        <p:nvSpPr>
          <p:cNvPr id="21" name="Rectangle 20"/>
          <p:cNvSpPr/>
          <p:nvPr/>
        </p:nvSpPr>
        <p:spPr>
          <a:xfrm>
            <a:off x="1841392" y="4724400"/>
            <a:ext cx="1674757" cy="400110"/>
          </a:xfrm>
          <a:prstGeom prst="rect">
            <a:avLst/>
          </a:prstGeom>
        </p:spPr>
        <p:txBody>
          <a:bodyPr wrap="none">
            <a:spAutoFit/>
          </a:bodyPr>
          <a:lstStyle/>
          <a:p>
            <a:pPr lvl="0" algn="ctr"/>
            <a:r>
              <a:rPr lang="en-US" sz="2000" b="1" kern="1200" dirty="0">
                <a:latin typeface="Century Gothic"/>
                <a:cs typeface="Century Gothic"/>
              </a:rPr>
              <a:t>Web Server: </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4419600"/>
            <a:ext cx="1340619" cy="964964"/>
          </a:xfrm>
          <a:prstGeom prst="rect">
            <a:avLst/>
          </a:prstGeom>
        </p:spPr>
      </p:pic>
      <p:sp>
        <p:nvSpPr>
          <p:cNvPr id="10"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392469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18</a:t>
            </a:fld>
            <a:endParaRPr lang="en-US"/>
          </a:p>
        </p:txBody>
      </p:sp>
      <p:sp>
        <p:nvSpPr>
          <p:cNvPr id="10" name="Rectangle 9"/>
          <p:cNvSpPr/>
          <p:nvPr/>
        </p:nvSpPr>
        <p:spPr>
          <a:xfrm>
            <a:off x="1828800" y="1676400"/>
            <a:ext cx="2092740" cy="400110"/>
          </a:xfrm>
          <a:prstGeom prst="rect">
            <a:avLst/>
          </a:prstGeom>
        </p:spPr>
        <p:txBody>
          <a:bodyPr wrap="none">
            <a:spAutoFit/>
          </a:bodyPr>
          <a:lstStyle/>
          <a:p>
            <a:r>
              <a:rPr lang="en-US" sz="2000" b="1" kern="1200" dirty="0" smtClean="0">
                <a:latin typeface="Century Gothic"/>
                <a:cs typeface="Century Gothic"/>
              </a:rPr>
              <a:t>Source Control: </a:t>
            </a:r>
            <a:endParaRPr lang="en-US" sz="2000" b="1" kern="1200" dirty="0">
              <a:latin typeface="Century Gothic"/>
              <a:cs typeface="Century Gothic"/>
            </a:endParaRPr>
          </a:p>
        </p:txBody>
      </p:sp>
      <p:pic>
        <p:nvPicPr>
          <p:cNvPr id="11" name="Picture 10" descr="C:\Users\Administrator\Desktop\FSH Project\Pictur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452563"/>
            <a:ext cx="1112227" cy="83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Administrator\Desktop\FSH Project\Pic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461" y="2286000"/>
            <a:ext cx="1470939"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676400" y="2514600"/>
            <a:ext cx="2446653" cy="400110"/>
          </a:xfrm>
          <a:prstGeom prst="rect">
            <a:avLst/>
          </a:prstGeom>
        </p:spPr>
        <p:txBody>
          <a:bodyPr wrap="none">
            <a:spAutoFit/>
          </a:bodyPr>
          <a:lstStyle/>
          <a:p>
            <a:pPr lvl="0" algn="ctr"/>
            <a:r>
              <a:rPr lang="en-US" sz="2000" b="1" kern="1200" dirty="0">
                <a:latin typeface="Century Gothic"/>
                <a:cs typeface="Century Gothic"/>
              </a:rPr>
              <a:t>Operating system: </a:t>
            </a:r>
          </a:p>
        </p:txBody>
      </p:sp>
      <p:sp>
        <p:nvSpPr>
          <p:cNvPr id="14" name="Rectangle 13"/>
          <p:cNvSpPr/>
          <p:nvPr/>
        </p:nvSpPr>
        <p:spPr>
          <a:xfrm>
            <a:off x="1828800" y="3429000"/>
            <a:ext cx="965329" cy="400110"/>
          </a:xfrm>
          <a:prstGeom prst="rect">
            <a:avLst/>
          </a:prstGeom>
        </p:spPr>
        <p:txBody>
          <a:bodyPr wrap="none">
            <a:spAutoFit/>
          </a:bodyPr>
          <a:lstStyle/>
          <a:p>
            <a:r>
              <a:rPr lang="en-US" sz="2000" b="1" kern="1200" dirty="0">
                <a:latin typeface="Century Gothic"/>
                <a:cs typeface="Century Gothic"/>
              </a:rPr>
              <a:t>DBMS: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048000"/>
            <a:ext cx="2286000" cy="1287780"/>
          </a:xfrm>
          <a:prstGeom prst="rect">
            <a:avLst/>
          </a:prstGeom>
        </p:spPr>
      </p:pic>
      <p:pic>
        <p:nvPicPr>
          <p:cNvPr id="16" name="Picture 15" descr="C:\Users\White Eagle\Desktop\openid-logo-wordmar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4407456"/>
            <a:ext cx="1363861" cy="54554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993418" y="4343400"/>
            <a:ext cx="673582" cy="400110"/>
          </a:xfrm>
          <a:prstGeom prst="rect">
            <a:avLst/>
          </a:prstGeom>
        </p:spPr>
        <p:txBody>
          <a:bodyPr wrap="none">
            <a:spAutoFit/>
          </a:bodyPr>
          <a:lstStyle/>
          <a:p>
            <a:r>
              <a:rPr lang="en-US" sz="2000" b="1" kern="1200" dirty="0">
                <a:latin typeface="Century Gothic"/>
                <a:cs typeface="Century Gothic"/>
              </a:rPr>
              <a:t>API: </a:t>
            </a:r>
          </a:p>
        </p:txBody>
      </p:sp>
      <p:pic>
        <p:nvPicPr>
          <p:cNvPr id="24" name="Picture 23" descr="C:\Users\Administrator\Desktop\FSH Project\Picture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256562"/>
            <a:ext cx="1006105" cy="772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Administrator\Desktop\FSH Project\Picture1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3055" y="5105400"/>
            <a:ext cx="1506145" cy="755099"/>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20036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2.4 Project Management </a:t>
            </a:r>
            <a:r>
              <a:rPr lang="en-US" dirty="0">
                <a:solidFill>
                  <a:schemeClr val="accent4">
                    <a:lumMod val="50000"/>
                  </a:schemeClr>
                </a:solidFill>
                <a:latin typeface="Century Gothic"/>
                <a:cs typeface="Century Gothic"/>
              </a:rPr>
              <a:t>P</a:t>
            </a:r>
            <a:r>
              <a:rPr lang="en-US" dirty="0" smtClean="0">
                <a:solidFill>
                  <a:schemeClr val="accent4">
                    <a:lumMod val="50000"/>
                  </a:schemeClr>
                </a:solidFill>
                <a:latin typeface="Century Gothic"/>
                <a:cs typeface="Century Gothic"/>
              </a:rPr>
              <a:t>lan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19</a:t>
            </a:fld>
            <a:endParaRPr lang="en-US"/>
          </a:p>
        </p:txBody>
      </p:sp>
      <p:pic>
        <p:nvPicPr>
          <p:cNvPr id="3" name="Picture 2" descr="Untitl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25" y="1447800"/>
            <a:ext cx="7688075" cy="4648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42197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CONTENTS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solidFill>
                  <a:schemeClr val="tx1">
                    <a:lumMod val="85000"/>
                    <a:lumOff val="15000"/>
                  </a:schemeClr>
                </a:solidFill>
                <a:latin typeface="Century Gothic"/>
                <a:cs typeface="Century Gothic"/>
              </a:rPr>
              <a:t>Introduction</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Project plan management</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Requirement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design description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Test documentation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Demo</a:t>
            </a:r>
          </a:p>
          <a:p>
            <a:pPr marL="514350" indent="-514350">
              <a:buFont typeface="+mj-lt"/>
              <a:buAutoNum type="arabicPeriod"/>
            </a:pPr>
            <a:r>
              <a:rPr lang="en-US" dirty="0" smtClean="0">
                <a:solidFill>
                  <a:schemeClr val="tx1">
                    <a:lumMod val="85000"/>
                    <a:lumOff val="15000"/>
                  </a:schemeClr>
                </a:solidFill>
                <a:latin typeface="Century Gothic"/>
                <a:cs typeface="Century Gothic"/>
              </a:rPr>
              <a:t>Q&amp;A</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a:t>
            </a:fld>
            <a:endParaRPr lang="en-US"/>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3</a:t>
            </a:r>
            <a:r>
              <a:rPr lang="en-US" dirty="0" smtClean="0">
                <a:solidFill>
                  <a:schemeClr val="accent4">
                    <a:lumMod val="50000"/>
                  </a:schemeClr>
                </a:solidFill>
                <a:latin typeface="Century Gothic"/>
                <a:cs typeface="Century Gothic"/>
              </a:rPr>
              <a:t>. Software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User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System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Non- functional requirements</a:t>
            </a:r>
          </a:p>
        </p:txBody>
      </p:sp>
      <p:sp>
        <p:nvSpPr>
          <p:cNvPr id="2" name="Slide Number Placeholder 1"/>
          <p:cNvSpPr>
            <a:spLocks noGrp="1"/>
          </p:cNvSpPr>
          <p:nvPr>
            <p:ph type="sldNum" sz="quarter" idx="12"/>
          </p:nvPr>
        </p:nvSpPr>
        <p:spPr/>
        <p:txBody>
          <a:bodyPr/>
          <a:lstStyle/>
          <a:p>
            <a:fld id="{34C99D79-8A4B-4031-B1E0-AF26F8EDF2BC}" type="slidenum">
              <a:rPr lang="en-US" smtClean="0"/>
              <a:t>20</a:t>
            </a:fld>
            <a:endParaRPr lang="en-US"/>
          </a:p>
        </p:txBody>
      </p:sp>
    </p:spTree>
    <p:extLst>
      <p:ext uri="{BB962C8B-B14F-4D97-AF65-F5344CB8AC3E}">
        <p14:creationId xmlns:p14="http://schemas.microsoft.com/office/powerpoint/2010/main" val="30690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838200"/>
          </a:xfrm>
        </p:spPr>
        <p:txBody>
          <a:bodyPr>
            <a:normAutofit/>
          </a:bodyPr>
          <a:lstStyle/>
          <a:p>
            <a:r>
              <a:rPr lang="en-US" sz="2400" dirty="0" smtClean="0">
                <a:latin typeface="Century Gothic"/>
                <a:cs typeface="Century Gothic"/>
              </a:rPr>
              <a:t>3 types of users in system:</a:t>
            </a:r>
            <a:endParaRPr lang="en-US" sz="2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21</a:t>
            </a:fld>
            <a:endParaRPr lang="en-US"/>
          </a:p>
        </p:txBody>
      </p:sp>
      <p:pic>
        <p:nvPicPr>
          <p:cNvPr id="10" name="Picture 9" descr="visi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36" y="3124200"/>
            <a:ext cx="1092200" cy="1016000"/>
          </a:xfrm>
          <a:prstGeom prst="rect">
            <a:avLst/>
          </a:prstGeom>
        </p:spPr>
      </p:pic>
      <p:sp>
        <p:nvSpPr>
          <p:cNvPr id="11" name="Content Placeholder 8"/>
          <p:cNvSpPr txBox="1">
            <a:spLocks/>
          </p:cNvSpPr>
          <p:nvPr/>
        </p:nvSpPr>
        <p:spPr>
          <a:xfrm>
            <a:off x="1066800" y="4419599"/>
            <a:ext cx="1600200" cy="90592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sz="2400" dirty="0" smtClean="0">
                <a:latin typeface="Century Gothic"/>
                <a:cs typeface="Century Gothic"/>
              </a:rPr>
              <a:t>Visitor</a:t>
            </a:r>
            <a:endParaRPr lang="en-US" sz="2400" dirty="0">
              <a:latin typeface="Century Gothic"/>
              <a:cs typeface="Century Gothic"/>
            </a:endParaRPr>
          </a:p>
        </p:txBody>
      </p:sp>
      <p:pic>
        <p:nvPicPr>
          <p:cNvPr id="12" name="Picture 11"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048000"/>
            <a:ext cx="952500" cy="1066800"/>
          </a:xfrm>
          <a:prstGeom prst="rect">
            <a:avLst/>
          </a:prstGeom>
        </p:spPr>
      </p:pic>
      <p:sp>
        <p:nvSpPr>
          <p:cNvPr id="13" name="Content Placeholder 8"/>
          <p:cNvSpPr txBox="1">
            <a:spLocks/>
          </p:cNvSpPr>
          <p:nvPr/>
        </p:nvSpPr>
        <p:spPr>
          <a:xfrm>
            <a:off x="3200400" y="4495801"/>
            <a:ext cx="2209800" cy="762000"/>
          </a:xfrm>
          <a:prstGeom prst="rect">
            <a:avLst/>
          </a:prstGeom>
        </p:spPr>
        <p:txBody>
          <a:bodyPr vert="horz" lIns="121899" tIns="60949" rIns="121899" bIns="60949" rtlCol="0">
            <a:normAutofit lnSpcReduction="10000"/>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Registered User</a:t>
            </a:r>
            <a:endParaRPr lang="en-US" sz="2400" dirty="0">
              <a:latin typeface="Century Gothic"/>
              <a:cs typeface="Century Gothic"/>
            </a:endParaRPr>
          </a:p>
        </p:txBody>
      </p:sp>
      <p:pic>
        <p:nvPicPr>
          <p:cNvPr id="14" name="Picture 13" descr="adm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124200"/>
            <a:ext cx="749300" cy="965200"/>
          </a:xfrm>
          <a:prstGeom prst="rect">
            <a:avLst/>
          </a:prstGeom>
        </p:spPr>
      </p:pic>
      <p:sp>
        <p:nvSpPr>
          <p:cNvPr id="15" name="Content Placeholder 8"/>
          <p:cNvSpPr txBox="1">
            <a:spLocks/>
          </p:cNvSpPr>
          <p:nvPr/>
        </p:nvSpPr>
        <p:spPr>
          <a:xfrm>
            <a:off x="5791200" y="4419600"/>
            <a:ext cx="2209800" cy="762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Admin</a:t>
            </a:r>
            <a:endParaRPr lang="en-US" sz="2400" dirty="0">
              <a:latin typeface="Century Gothic"/>
              <a:cs typeface="Century Gothic"/>
            </a:endParaRPr>
          </a:p>
        </p:txBody>
      </p:sp>
      <p:sp>
        <p:nvSpPr>
          <p:cNvPr id="1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76042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3962400"/>
          </a:xfrm>
        </p:spPr>
        <p:txBody>
          <a:bodyPr>
            <a:normAutofit/>
          </a:bodyPr>
          <a:lstStyle/>
          <a:p>
            <a:r>
              <a:rPr lang="en-US" sz="2400" b="1" dirty="0" smtClean="0">
                <a:latin typeface="Century Gothic"/>
                <a:cs typeface="Century Gothic"/>
              </a:rPr>
              <a:t>Visitor</a:t>
            </a:r>
          </a:p>
          <a:p>
            <a:pPr lvl="1"/>
            <a:r>
              <a:rPr lang="en-US" dirty="0">
                <a:latin typeface="Century Gothic"/>
                <a:cs typeface="Century Gothic"/>
              </a:rPr>
              <a:t>Search</a:t>
            </a:r>
          </a:p>
          <a:p>
            <a:pPr lvl="1"/>
            <a:r>
              <a:rPr lang="en-US" dirty="0">
                <a:latin typeface="Century Gothic"/>
                <a:cs typeface="Century Gothic"/>
              </a:rPr>
              <a:t>Advanced Search</a:t>
            </a:r>
          </a:p>
          <a:p>
            <a:pPr lvl="1"/>
            <a:r>
              <a:rPr lang="en-US" dirty="0">
                <a:latin typeface="Century Gothic"/>
                <a:cs typeface="Century Gothic"/>
              </a:rPr>
              <a:t>Register</a:t>
            </a:r>
          </a:p>
          <a:p>
            <a:pPr lvl="1"/>
            <a:r>
              <a:rPr lang="en-US" dirty="0">
                <a:latin typeface="Century Gothic"/>
                <a:cs typeface="Century Gothic"/>
              </a:rPr>
              <a:t>Delete Post</a:t>
            </a:r>
          </a:p>
          <a:p>
            <a:pPr lvl="1"/>
            <a:r>
              <a:rPr lang="en-US" dirty="0">
                <a:latin typeface="Century Gothic"/>
                <a:cs typeface="Century Gothic"/>
              </a:rPr>
              <a:t>Edit Post</a:t>
            </a:r>
          </a:p>
          <a:p>
            <a:pPr lvl="1"/>
            <a:r>
              <a:rPr lang="en-US" dirty="0">
                <a:latin typeface="Century Gothic"/>
                <a:cs typeface="Century Gothic"/>
              </a:rPr>
              <a:t>Renew </a:t>
            </a:r>
            <a:r>
              <a:rPr lang="en-US" dirty="0" smtClean="0">
                <a:latin typeface="Century Gothic"/>
                <a:cs typeface="Century Gothic"/>
              </a:rPr>
              <a:t>Post</a:t>
            </a:r>
            <a:endParaRPr lang="en-US" dirty="0">
              <a:latin typeface="Century Gothic"/>
              <a:cs typeface="Century Gothic"/>
            </a:endParaRPr>
          </a:p>
          <a:p>
            <a:pPr lvl="1"/>
            <a:r>
              <a:rPr lang="en-US" dirty="0">
                <a:latin typeface="Century Gothic"/>
                <a:cs typeface="Century Gothic"/>
              </a:rPr>
              <a:t>Add </a:t>
            </a:r>
            <a:r>
              <a:rPr lang="en-US" dirty="0" smtClean="0">
                <a:latin typeface="Century Gothic"/>
                <a:cs typeface="Century Gothic"/>
              </a:rPr>
              <a:t>Post</a:t>
            </a:r>
            <a:endParaRPr lang="en-US" dirty="0">
              <a:latin typeface="Century Gothic"/>
              <a:cs typeface="Century Gothic"/>
            </a:endParaRPr>
          </a:p>
          <a:p>
            <a:pPr lvl="1"/>
            <a:endParaRPr lang="en-US" sz="2000" dirty="0" smtClean="0">
              <a:latin typeface="Century Gothic"/>
              <a:cs typeface="Century Gothic"/>
            </a:endParaRPr>
          </a:p>
          <a:p>
            <a:pPr lvl="1"/>
            <a:endParaRPr lang="en-US" sz="20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22</a:t>
            </a:fld>
            <a:endParaRPr lang="en-US"/>
          </a:p>
        </p:txBody>
      </p:sp>
      <p:pic>
        <p:nvPicPr>
          <p:cNvPr id="16" name="Picture 15"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981200"/>
            <a:ext cx="1556385" cy="14478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975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Registered User</a:t>
            </a:r>
          </a:p>
          <a:p>
            <a:pPr lvl="1"/>
            <a:r>
              <a:rPr lang="en-US" sz="1800" u="sng" dirty="0" smtClean="0">
                <a:latin typeface="Century Gothic"/>
                <a:cs typeface="Century Gothic"/>
              </a:rPr>
              <a:t>All functions of visitor</a:t>
            </a:r>
          </a:p>
          <a:p>
            <a:pPr lvl="1"/>
            <a:r>
              <a:rPr lang="en-US" sz="1800" dirty="0" smtClean="0">
                <a:latin typeface="Century Gothic"/>
                <a:cs typeface="Century Gothic"/>
              </a:rPr>
              <a:t>Has user workspace: manage account info, own posts, payments, conversations, favorites </a:t>
            </a:r>
            <a:endParaRPr lang="en-US" sz="1800" dirty="0">
              <a:latin typeface="Century Gothic"/>
              <a:cs typeface="Century Gothic"/>
            </a:endParaRPr>
          </a:p>
          <a:p>
            <a:pPr lvl="1"/>
            <a:r>
              <a:rPr lang="en-US" sz="1800" dirty="0" smtClean="0">
                <a:latin typeface="Century Gothic"/>
                <a:cs typeface="Century Gothic"/>
              </a:rPr>
              <a:t>Login, log out</a:t>
            </a:r>
          </a:p>
          <a:p>
            <a:pPr lvl="1"/>
            <a:r>
              <a:rPr lang="en-US" sz="1800" dirty="0">
                <a:latin typeface="Century Gothic"/>
                <a:cs typeface="Century Gothic"/>
              </a:rPr>
              <a:t>View, add, remove house in favorite list</a:t>
            </a:r>
          </a:p>
          <a:p>
            <a:pPr lvl="1"/>
            <a:r>
              <a:rPr lang="en-US" sz="1800" dirty="0">
                <a:latin typeface="Century Gothic"/>
                <a:cs typeface="Century Gothic"/>
              </a:rPr>
              <a:t>Compare house</a:t>
            </a:r>
          </a:p>
          <a:p>
            <a:endParaRPr lang="en-US" sz="2400" dirty="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23</a:t>
            </a:fld>
            <a:endParaRPr lang="en-US"/>
          </a:p>
        </p:txBody>
      </p:sp>
      <p:pic>
        <p:nvPicPr>
          <p:cNvPr id="6" name="Picture 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762000"/>
            <a:ext cx="1496786" cy="1676400"/>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42787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Administrator</a:t>
            </a:r>
          </a:p>
          <a:p>
            <a:pPr lvl="1"/>
            <a:r>
              <a:rPr lang="en-US" sz="2000" u="sng" dirty="0" smtClean="0">
                <a:latin typeface="Century Gothic"/>
                <a:cs typeface="Century Gothic"/>
              </a:rPr>
              <a:t>All functions of registered user</a:t>
            </a:r>
          </a:p>
          <a:p>
            <a:pPr lvl="1"/>
            <a:r>
              <a:rPr lang="en-US" sz="2000" dirty="0" smtClean="0">
                <a:latin typeface="Century Gothic"/>
                <a:cs typeface="Century Gothic"/>
              </a:rPr>
              <a:t>Has admin workspace: manage all configurations of over all system such as: 	</a:t>
            </a:r>
          </a:p>
          <a:p>
            <a:pPr lvl="2"/>
            <a:r>
              <a:rPr lang="en-US" sz="1800" dirty="0">
                <a:latin typeface="Century Gothic"/>
                <a:cs typeface="Century Gothic"/>
              </a:rPr>
              <a:t>M</a:t>
            </a:r>
            <a:r>
              <a:rPr lang="en-US" sz="1800" dirty="0" smtClean="0">
                <a:latin typeface="Century Gothic"/>
                <a:cs typeface="Century Gothic"/>
              </a:rPr>
              <a:t>anage all posts </a:t>
            </a:r>
          </a:p>
          <a:p>
            <a:pPr lvl="2"/>
            <a:r>
              <a:rPr lang="en-US" sz="1800" dirty="0" smtClean="0">
                <a:latin typeface="Century Gothic"/>
                <a:cs typeface="Century Gothic"/>
              </a:rPr>
              <a:t>Locations (cities, districts)</a:t>
            </a:r>
          </a:p>
          <a:p>
            <a:pPr lvl="2"/>
            <a:r>
              <a:rPr lang="en-US" sz="1800" dirty="0">
                <a:latin typeface="Century Gothic"/>
                <a:cs typeface="Century Gothic"/>
              </a:rPr>
              <a:t>P</a:t>
            </a:r>
            <a:r>
              <a:rPr lang="en-US" sz="1800" dirty="0" smtClean="0">
                <a:latin typeface="Century Gothic"/>
                <a:cs typeface="Century Gothic"/>
              </a:rPr>
              <a:t>ayments </a:t>
            </a:r>
          </a:p>
          <a:p>
            <a:pPr lvl="2"/>
            <a:r>
              <a:rPr lang="en-US" sz="1800" dirty="0">
                <a:latin typeface="Century Gothic"/>
                <a:cs typeface="Century Gothic"/>
              </a:rPr>
              <a:t>R</a:t>
            </a:r>
            <a:r>
              <a:rPr lang="en-US" sz="1800" dirty="0" smtClean="0">
                <a:latin typeface="Century Gothic"/>
                <a:cs typeface="Century Gothic"/>
              </a:rPr>
              <a:t>eported posts</a:t>
            </a:r>
          </a:p>
          <a:p>
            <a:pPr lvl="2"/>
            <a:r>
              <a:rPr lang="en-US" sz="1800" dirty="0" smtClean="0">
                <a:latin typeface="Century Gothic"/>
                <a:cs typeface="Century Gothic"/>
              </a:rPr>
              <a:t>Facilities weight configuration</a:t>
            </a:r>
          </a:p>
          <a:p>
            <a:pPr lvl="2"/>
            <a:r>
              <a:rPr lang="en-US" sz="1800" dirty="0" smtClean="0">
                <a:latin typeface="Century Gothic"/>
                <a:cs typeface="Century Gothic"/>
              </a:rPr>
              <a:t> Post filter system …</a:t>
            </a: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24</a:t>
            </a:fld>
            <a:endParaRPr lang="en-US"/>
          </a:p>
        </p:txBody>
      </p:sp>
      <p:pic>
        <p:nvPicPr>
          <p:cNvPr id="7" name="Picture 6" descr="adm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599268"/>
            <a:ext cx="1295400" cy="1668651"/>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410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876800" cy="4495800"/>
          </a:xfrm>
        </p:spPr>
        <p:txBody>
          <a:bodyPr>
            <a:normAutofit fontScale="77500" lnSpcReduction="20000"/>
          </a:bodyPr>
          <a:lstStyle/>
          <a:p>
            <a:pPr lvl="0"/>
            <a:r>
              <a:rPr lang="en-US" b="1" dirty="0" smtClean="0">
                <a:latin typeface="Century Gothic"/>
                <a:cs typeface="Century Gothic"/>
              </a:rPr>
              <a:t>System</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hide the topic post after amount of time posted.</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send </a:t>
            </a:r>
            <a:r>
              <a:rPr lang="en-US" sz="2300" dirty="0" smtClean="0">
                <a:latin typeface="Century Gothic"/>
                <a:cs typeface="Century Gothic"/>
              </a:rPr>
              <a:t>activation </a:t>
            </a:r>
            <a:r>
              <a:rPr lang="en-US" sz="2300" dirty="0">
                <a:latin typeface="Century Gothic"/>
                <a:cs typeface="Century Gothic"/>
              </a:rPr>
              <a:t>require </a:t>
            </a:r>
            <a:r>
              <a:rPr lang="en-US" sz="2300" dirty="0" smtClean="0">
                <a:latin typeface="Century Gothic"/>
                <a:cs typeface="Century Gothic"/>
              </a:rPr>
              <a:t>SMS. </a:t>
            </a:r>
            <a:endParaRPr lang="en-US" sz="2300" dirty="0">
              <a:latin typeface="Century Gothic"/>
              <a:cs typeface="Century Gothic"/>
            </a:endParaRPr>
          </a:p>
          <a:p>
            <a:pPr lvl="1">
              <a:lnSpc>
                <a:spcPct val="110000"/>
              </a:lnSpc>
            </a:pPr>
            <a:r>
              <a:rPr lang="en-US" sz="2300" dirty="0">
                <a:latin typeface="Century Gothic"/>
                <a:cs typeface="Century Gothic"/>
              </a:rPr>
              <a:t>A</a:t>
            </a:r>
            <a:r>
              <a:rPr lang="en-US" sz="2300" dirty="0" smtClean="0">
                <a:latin typeface="Century Gothic"/>
                <a:cs typeface="Century Gothic"/>
              </a:rPr>
              <a:t>ctive </a:t>
            </a:r>
            <a:r>
              <a:rPr lang="en-US" sz="2300" dirty="0">
                <a:latin typeface="Century Gothic"/>
                <a:cs typeface="Century Gothic"/>
              </a:rPr>
              <a:t>the post after poster send payment SMS successfully.</a:t>
            </a:r>
          </a:p>
          <a:p>
            <a:pPr lvl="1">
              <a:lnSpc>
                <a:spcPct val="110000"/>
              </a:lnSpc>
            </a:pPr>
            <a:r>
              <a:rPr lang="en-US" sz="2300" dirty="0">
                <a:latin typeface="Century Gothic"/>
                <a:cs typeface="Century Gothic"/>
              </a:rPr>
              <a:t>System will auto filter all post with bad words to blacklist before sending active require SMS to posters and waiting for manual check from admin. After getting approve from admin, system auto send active SMS as normal.</a:t>
            </a:r>
          </a:p>
          <a:p>
            <a:pPr marL="451025" lvl="1" indent="0">
              <a:buNone/>
            </a:pPr>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25</a:t>
            </a:fld>
            <a:endParaRPr lang="en-US"/>
          </a:p>
        </p:txBody>
      </p:sp>
      <p:pic>
        <p:nvPicPr>
          <p:cNvPr id="3" name="Picture 2" descr="09-0610_HPencore_FP_N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676400"/>
            <a:ext cx="2708565" cy="3505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025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724400" cy="4495800"/>
          </a:xfrm>
        </p:spPr>
        <p:txBody>
          <a:bodyPr>
            <a:normAutofit/>
          </a:bodyPr>
          <a:lstStyle/>
          <a:p>
            <a:pPr lvl="0"/>
            <a:r>
              <a:rPr lang="en-US" sz="2400" b="1" dirty="0" smtClean="0">
                <a:latin typeface="Century Gothic"/>
                <a:cs typeface="Century Gothic"/>
              </a:rPr>
              <a:t>Ranking result</a:t>
            </a:r>
          </a:p>
          <a:p>
            <a:pPr lvl="1"/>
            <a:r>
              <a:rPr lang="en-US" sz="1800" dirty="0">
                <a:latin typeface="Century Gothic"/>
                <a:cs typeface="Century Gothic"/>
              </a:rPr>
              <a:t>This ranking function will </a:t>
            </a:r>
            <a:r>
              <a:rPr lang="en-US" sz="1800" b="1" dirty="0">
                <a:latin typeface="Century Gothic"/>
                <a:cs typeface="Century Gothic"/>
              </a:rPr>
              <a:t>help system order the result lis</a:t>
            </a:r>
            <a:r>
              <a:rPr lang="en-US" sz="1800" dirty="0">
                <a:latin typeface="Century Gothic"/>
                <a:cs typeface="Century Gothic"/>
              </a:rPr>
              <a:t>t from user’s </a:t>
            </a:r>
            <a:r>
              <a:rPr lang="en-US" sz="1800" dirty="0" smtClean="0">
                <a:latin typeface="Century Gothic"/>
                <a:cs typeface="Century Gothic"/>
              </a:rPr>
              <a:t>quick search processes. </a:t>
            </a:r>
          </a:p>
          <a:p>
            <a:pPr lvl="1"/>
            <a:r>
              <a:rPr lang="en-US" sz="1800" dirty="0" smtClean="0">
                <a:latin typeface="Century Gothic"/>
                <a:cs typeface="Century Gothic"/>
              </a:rPr>
              <a:t>Using </a:t>
            </a:r>
            <a:r>
              <a:rPr lang="en-US" sz="1800" b="1" dirty="0" err="1" smtClean="0">
                <a:latin typeface="Century Gothic"/>
                <a:cs typeface="Century Gothic"/>
              </a:rPr>
              <a:t>Fulltext</a:t>
            </a:r>
            <a:r>
              <a:rPr lang="en-US" sz="1800" b="1" dirty="0" smtClean="0">
                <a:latin typeface="Century Gothic"/>
                <a:cs typeface="Century Gothic"/>
              </a:rPr>
              <a:t> </a:t>
            </a:r>
            <a:r>
              <a:rPr lang="en-US" sz="1800" b="1" dirty="0">
                <a:latin typeface="Century Gothic"/>
                <a:cs typeface="Century Gothic"/>
              </a:rPr>
              <a:t>Search </a:t>
            </a:r>
            <a:r>
              <a:rPr lang="en-US" sz="1800" dirty="0">
                <a:latin typeface="Century Gothic"/>
                <a:cs typeface="Century Gothic"/>
              </a:rPr>
              <a:t>feature in Microsoft SQL Server </a:t>
            </a:r>
            <a:endParaRPr lang="en-US" sz="1800" dirty="0" smtClean="0">
              <a:latin typeface="Century Gothic"/>
              <a:cs typeface="Century Gothic"/>
            </a:endParaRPr>
          </a:p>
          <a:p>
            <a:pPr lvl="1"/>
            <a:r>
              <a:rPr lang="en-US" sz="1800" b="1" dirty="0" err="1">
                <a:latin typeface="Century Gothic"/>
                <a:cs typeface="Century Gothic"/>
              </a:rPr>
              <a:t>Freetextable</a:t>
            </a:r>
            <a:r>
              <a:rPr lang="en-US" sz="1800" dirty="0">
                <a:latin typeface="Century Gothic"/>
                <a:cs typeface="Century Gothic"/>
              </a:rPr>
              <a:t> ranking method (based on Okapi BM25 formula) of </a:t>
            </a:r>
            <a:r>
              <a:rPr lang="en-US" sz="1800" dirty="0" err="1">
                <a:latin typeface="Century Gothic"/>
                <a:cs typeface="Century Gothic"/>
              </a:rPr>
              <a:t>Fulltext</a:t>
            </a:r>
            <a:r>
              <a:rPr lang="en-US" sz="1800" dirty="0">
                <a:latin typeface="Century Gothic"/>
                <a:cs typeface="Century Gothic"/>
              </a:rPr>
              <a:t> Search </a:t>
            </a:r>
            <a:endParaRPr lang="en-US" sz="1800"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26</a:t>
            </a:fld>
            <a:endParaRPr lang="en-US"/>
          </a:p>
        </p:txBody>
      </p:sp>
      <p:pic>
        <p:nvPicPr>
          <p:cNvPr id="3" name="Picture 2" descr="The-5-Best-Ranking-SEO-Techniqu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828800"/>
            <a:ext cx="2981325" cy="264795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81088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sz="2400" b="1" dirty="0" smtClean="0">
                <a:latin typeface="Century Gothic"/>
                <a:cs typeface="Century Gothic"/>
              </a:rPr>
              <a:t>Quick Search</a:t>
            </a:r>
          </a:p>
          <a:p>
            <a:pPr lvl="1"/>
            <a:r>
              <a:rPr lang="en-US" sz="1800" dirty="0">
                <a:latin typeface="Century Gothic"/>
                <a:cs typeface="Century Gothic"/>
              </a:rPr>
              <a:t>The users will choose the category of house for lease they want to search and the area they want to find places in. </a:t>
            </a:r>
            <a:endParaRPr lang="en-US" sz="1800" dirty="0" smtClean="0">
              <a:latin typeface="Century Gothic"/>
              <a:cs typeface="Century Gothic"/>
            </a:endParaRPr>
          </a:p>
          <a:p>
            <a:pPr lvl="1"/>
            <a:r>
              <a:rPr lang="en-US" sz="1800" dirty="0" smtClean="0">
                <a:latin typeface="Century Gothic"/>
                <a:cs typeface="Century Gothic"/>
              </a:rPr>
              <a:t>The </a:t>
            </a:r>
            <a:r>
              <a:rPr lang="en-US" sz="1800" dirty="0">
                <a:latin typeface="Century Gothic"/>
                <a:cs typeface="Century Gothic"/>
              </a:rPr>
              <a:t>search area fields will </a:t>
            </a:r>
            <a:r>
              <a:rPr lang="en-US" sz="1800" b="1" dirty="0">
                <a:latin typeface="Century Gothic"/>
                <a:cs typeface="Century Gothic"/>
              </a:rPr>
              <a:t>automatic title suggestion. </a:t>
            </a:r>
          </a:p>
        </p:txBody>
      </p:sp>
      <p:sp>
        <p:nvSpPr>
          <p:cNvPr id="2" name="Slide Number Placeholder 1"/>
          <p:cNvSpPr>
            <a:spLocks noGrp="1"/>
          </p:cNvSpPr>
          <p:nvPr>
            <p:ph type="sldNum" sz="quarter" idx="12"/>
          </p:nvPr>
        </p:nvSpPr>
        <p:spPr/>
        <p:txBody>
          <a:bodyPr/>
          <a:lstStyle/>
          <a:p>
            <a:fld id="{34C99D79-8A4B-4031-B1E0-AF26F8EDF2BC}" type="slidenum">
              <a:rPr lang="en-US" smtClean="0"/>
              <a:t>27</a:t>
            </a:fld>
            <a:endParaRPr lang="en-US"/>
          </a:p>
        </p:txBody>
      </p:sp>
      <p:pic>
        <p:nvPicPr>
          <p:cNvPr id="3" name="Picture 2" descr="speed-sear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674270"/>
            <a:ext cx="3152346" cy="182245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228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b="1" dirty="0" smtClean="0">
                <a:latin typeface="Century Gothic"/>
                <a:cs typeface="Century Gothic"/>
              </a:rPr>
              <a:t>Advanced Search</a:t>
            </a:r>
          </a:p>
          <a:p>
            <a:pPr lvl="1"/>
            <a:r>
              <a:rPr lang="en-US" sz="1900" dirty="0" smtClean="0">
                <a:latin typeface="Century Gothic"/>
                <a:cs typeface="Century Gothic"/>
              </a:rPr>
              <a:t>Has </a:t>
            </a:r>
            <a:r>
              <a:rPr lang="en-US" sz="1900" b="1" dirty="0" smtClean="0">
                <a:latin typeface="Century Gothic"/>
                <a:cs typeface="Century Gothic"/>
              </a:rPr>
              <a:t>extra options</a:t>
            </a:r>
            <a:r>
              <a:rPr lang="en-US" sz="1900" dirty="0" smtClean="0">
                <a:latin typeface="Century Gothic"/>
                <a:cs typeface="Century Gothic"/>
              </a:rPr>
              <a:t>, base on </a:t>
            </a:r>
            <a:r>
              <a:rPr lang="en-US" sz="1900" b="1" dirty="0" smtClean="0">
                <a:latin typeface="Century Gothic"/>
                <a:cs typeface="Century Gothic"/>
              </a:rPr>
              <a:t>user’s evaluation </a:t>
            </a:r>
            <a:r>
              <a:rPr lang="en-US" sz="1900" dirty="0" smtClean="0">
                <a:latin typeface="Century Gothic"/>
                <a:cs typeface="Century Gothic"/>
              </a:rPr>
              <a:t>of living conditions </a:t>
            </a:r>
          </a:p>
          <a:p>
            <a:pPr lvl="1"/>
            <a:r>
              <a:rPr lang="en-US" sz="1900" dirty="0" smtClean="0">
                <a:latin typeface="Century Gothic"/>
                <a:cs typeface="Century Gothic"/>
              </a:rPr>
              <a:t>There </a:t>
            </a:r>
            <a:r>
              <a:rPr lang="en-US" sz="1900" dirty="0">
                <a:latin typeface="Century Gothic"/>
                <a:cs typeface="Century Gothic"/>
              </a:rPr>
              <a:t>are four levels of user’s interest </a:t>
            </a:r>
            <a:r>
              <a:rPr lang="en-US" sz="1900" dirty="0" smtClean="0">
                <a:latin typeface="Century Gothic"/>
                <a:cs typeface="Century Gothic"/>
              </a:rPr>
              <a:t>in living conditions: don’t care, high, medium, low</a:t>
            </a:r>
          </a:p>
          <a:p>
            <a:pPr lvl="1"/>
            <a:r>
              <a:rPr lang="en-US" sz="1900" dirty="0" smtClean="0">
                <a:latin typeface="Century Gothic"/>
                <a:cs typeface="Century Gothic"/>
              </a:rPr>
              <a:t>The formula:</a:t>
            </a:r>
          </a:p>
          <a:p>
            <a:pPr lvl="1"/>
            <a:endParaRPr lang="en-US" dirty="0">
              <a:latin typeface="Century Gothic"/>
              <a:cs typeface="Century Gothic"/>
            </a:endParaRPr>
          </a:p>
          <a:p>
            <a:pPr lvl="2"/>
            <a:r>
              <a:rPr lang="en-US" sz="1500" dirty="0">
                <a:latin typeface="Century Gothic"/>
                <a:cs typeface="Century Gothic"/>
              </a:rPr>
              <a:t>P:	 final point of a post in result list</a:t>
            </a:r>
          </a:p>
          <a:p>
            <a:pPr lvl="2"/>
            <a:r>
              <a:rPr lang="en-US" sz="1500" dirty="0">
                <a:latin typeface="Century Gothic"/>
                <a:cs typeface="Century Gothic"/>
              </a:rPr>
              <a:t>Si: 	1 if criterion selected</a:t>
            </a:r>
          </a:p>
          <a:p>
            <a:pPr lvl="2"/>
            <a:r>
              <a:rPr lang="en-US" sz="1500" dirty="0" smtClean="0">
                <a:latin typeface="Century Gothic"/>
                <a:cs typeface="Century Gothic"/>
              </a:rPr>
              <a:t>		0 </a:t>
            </a:r>
            <a:r>
              <a:rPr lang="en-US" sz="1500" dirty="0">
                <a:latin typeface="Century Gothic"/>
                <a:cs typeface="Century Gothic"/>
              </a:rPr>
              <a:t>if otherwise</a:t>
            </a:r>
          </a:p>
          <a:p>
            <a:pPr lvl="2"/>
            <a:r>
              <a:rPr lang="en-US" sz="1500" dirty="0">
                <a:latin typeface="Century Gothic"/>
                <a:cs typeface="Century Gothic"/>
              </a:rPr>
              <a:t>Wi: 	Weighted points of each criterion (configurable </a:t>
            </a:r>
            <a:endParaRPr lang="en-US" sz="1500" dirty="0" smtClean="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pic>
        <p:nvPicPr>
          <p:cNvPr id="6" name="Picture 5" descr="Macintosh HD:Users:Nambaby:Downloads:CodeCogsEqn.gif"/>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29000"/>
            <a:ext cx="1464945" cy="660400"/>
          </a:xfrm>
          <a:prstGeom prst="rect">
            <a:avLst/>
          </a:prstGeom>
          <a:noFill/>
          <a:ln>
            <a:noFill/>
          </a:ln>
        </p:spPr>
      </p:pic>
      <p:sp>
        <p:nvSpPr>
          <p:cNvPr id="2" name="Slide Number Placeholder 1"/>
          <p:cNvSpPr>
            <a:spLocks noGrp="1"/>
          </p:cNvSpPr>
          <p:nvPr>
            <p:ph type="sldNum" sz="quarter" idx="12"/>
          </p:nvPr>
        </p:nvSpPr>
        <p:spPr/>
        <p:txBody>
          <a:bodyPr/>
          <a:lstStyle/>
          <a:p>
            <a:fld id="{34C99D79-8A4B-4031-B1E0-AF26F8EDF2BC}" type="slidenum">
              <a:rPr lang="en-US" smtClean="0"/>
              <a:t>28</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7778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 Non-functional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Reliability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Availability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Security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Maintainability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Portability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Performance</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29</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3" name="Picture 2" descr="shutterstock_18613591-400x2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28800"/>
            <a:ext cx="4826000" cy="2895600"/>
          </a:xfrm>
          <a:prstGeom prst="rect">
            <a:avLst/>
          </a:prstGeom>
        </p:spPr>
      </p:pic>
    </p:spTree>
    <p:extLst>
      <p:ext uri="{BB962C8B-B14F-4D97-AF65-F5344CB8AC3E}">
        <p14:creationId xmlns:p14="http://schemas.microsoft.com/office/powerpoint/2010/main" val="41448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 Introduction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The People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Background</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Literature review</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Our proposal &amp; product</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a:t>
            </a:fld>
            <a:endParaRPr lang="en-US"/>
          </a:p>
        </p:txBody>
      </p:sp>
    </p:spTree>
    <p:extLst>
      <p:ext uri="{BB962C8B-B14F-4D97-AF65-F5344CB8AC3E}">
        <p14:creationId xmlns:p14="http://schemas.microsoft.com/office/powerpoint/2010/main" val="315343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3.3.1 Usability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General GUI</a:t>
            </a:r>
          </a:p>
          <a:p>
            <a:pPr lvl="1"/>
            <a:r>
              <a:rPr lang="en-US" sz="1400" dirty="0">
                <a:latin typeface="Century Gothic"/>
                <a:cs typeface="Century Gothic"/>
              </a:rPr>
              <a:t>Use Vietnamese as much as possible in texts, images, messages, help documents</a:t>
            </a:r>
          </a:p>
          <a:p>
            <a:pPr lvl="1"/>
            <a:r>
              <a:rPr lang="en-US" sz="1400" dirty="0">
                <a:latin typeface="Century Gothic"/>
                <a:cs typeface="Century Gothic"/>
              </a:rPr>
              <a:t>Simple, elegant interface</a:t>
            </a:r>
          </a:p>
          <a:p>
            <a:r>
              <a:rPr lang="en-US" sz="1800" dirty="0">
                <a:latin typeface="Century Gothic"/>
                <a:cs typeface="Century Gothic"/>
              </a:rPr>
              <a:t>End-user</a:t>
            </a:r>
          </a:p>
          <a:p>
            <a:pPr lvl="1"/>
            <a:r>
              <a:rPr lang="en-US" sz="1400" dirty="0">
                <a:latin typeface="Century Gothic"/>
                <a:cs typeface="Century Gothic"/>
              </a:rPr>
              <a:t>Easy-to-use search tool</a:t>
            </a:r>
          </a:p>
          <a:p>
            <a:pPr lvl="1"/>
            <a:r>
              <a:rPr lang="en-US" sz="1400" dirty="0">
                <a:latin typeface="Century Gothic"/>
                <a:cs typeface="Century Gothic"/>
              </a:rPr>
              <a:t>TODO: Help/support page</a:t>
            </a:r>
          </a:p>
          <a:p>
            <a:pPr lvl="1"/>
            <a:r>
              <a:rPr lang="en-US" sz="1400" dirty="0">
                <a:latin typeface="Century Gothic"/>
                <a:cs typeface="Century Gothic"/>
              </a:rPr>
              <a:t>User can use most of main functions without registering and logging in</a:t>
            </a:r>
          </a:p>
        </p:txBody>
      </p:sp>
      <p:sp>
        <p:nvSpPr>
          <p:cNvPr id="2" name="Slide Number Placeholder 1"/>
          <p:cNvSpPr>
            <a:spLocks noGrp="1"/>
          </p:cNvSpPr>
          <p:nvPr>
            <p:ph type="sldNum" sz="quarter" idx="12"/>
          </p:nvPr>
        </p:nvSpPr>
        <p:spPr/>
        <p:txBody>
          <a:bodyPr/>
          <a:lstStyle/>
          <a:p>
            <a:fld id="{34C99D79-8A4B-4031-B1E0-AF26F8EDF2BC}" type="slidenum">
              <a:rPr lang="en-US" smtClean="0"/>
              <a:t>30</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descr="web-design-usabil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533400"/>
            <a:ext cx="1369219" cy="1168400"/>
          </a:xfrm>
          <a:prstGeom prst="rect">
            <a:avLst/>
          </a:prstGeom>
        </p:spPr>
      </p:pic>
    </p:spTree>
    <p:extLst>
      <p:ext uri="{BB962C8B-B14F-4D97-AF65-F5344CB8AC3E}">
        <p14:creationId xmlns:p14="http://schemas.microsoft.com/office/powerpoint/2010/main" val="320327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Admin/staff</a:t>
            </a:r>
          </a:p>
          <a:p>
            <a:pPr lvl="1"/>
            <a:r>
              <a:rPr lang="en-US" sz="1400" dirty="0">
                <a:latin typeface="Century Gothic"/>
                <a:cs typeface="Century Gothic"/>
              </a:rPr>
              <a:t>Admin should need minimal training to use and manage the system</a:t>
            </a:r>
          </a:p>
          <a:p>
            <a:pPr lvl="1"/>
            <a:r>
              <a:rPr lang="en-US" sz="1400" dirty="0">
                <a:latin typeface="Century Gothic"/>
                <a:cs typeface="Century Gothic"/>
              </a:rPr>
              <a:t>Detailed help for admin should be available in a separate document</a:t>
            </a:r>
          </a:p>
          <a:p>
            <a:r>
              <a:rPr lang="en-US" sz="1800" dirty="0">
                <a:latin typeface="Century Gothic"/>
                <a:cs typeface="Century Gothic"/>
              </a:rPr>
              <a:t>Installation</a:t>
            </a:r>
          </a:p>
          <a:p>
            <a:pPr lvl="1"/>
            <a:r>
              <a:rPr lang="en-US" sz="1400" dirty="0">
                <a:latin typeface="Century Gothic"/>
                <a:cs typeface="Century Gothic"/>
              </a:rPr>
              <a:t>Easy deployment</a:t>
            </a:r>
          </a:p>
          <a:p>
            <a:pPr lvl="1"/>
            <a:r>
              <a:rPr lang="en-US" sz="1400" dirty="0">
                <a:latin typeface="Century Gothic"/>
                <a:cs typeface="Century Gothic"/>
              </a:rPr>
              <a:t>Detailed deployment manual available</a:t>
            </a:r>
          </a:p>
        </p:txBody>
      </p:sp>
      <p:sp>
        <p:nvSpPr>
          <p:cNvPr id="2" name="Slide Number Placeholder 1"/>
          <p:cNvSpPr>
            <a:spLocks noGrp="1"/>
          </p:cNvSpPr>
          <p:nvPr>
            <p:ph type="sldNum" sz="quarter" idx="12"/>
          </p:nvPr>
        </p:nvSpPr>
        <p:spPr/>
        <p:txBody>
          <a:bodyPr/>
          <a:lstStyle/>
          <a:p>
            <a:fld id="{34C99D79-8A4B-4031-B1E0-AF26F8EDF2BC}" type="slidenum">
              <a:rPr lang="en-US" smtClean="0"/>
              <a:t>31</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31997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Reliability_Target-Stock-Photo_Original-Size_2908x144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3810000"/>
            <a:ext cx="3276600" cy="1624779"/>
          </a:xfrm>
          <a:prstGeom prst="rect">
            <a:avLst/>
          </a:prstGeom>
        </p:spPr>
      </p:pic>
      <p:sp>
        <p:nvSpPr>
          <p:cNvPr id="6" name="Content Placeholder 5"/>
          <p:cNvSpPr>
            <a:spLocks noGrp="1"/>
          </p:cNvSpPr>
          <p:nvPr>
            <p:ph idx="1"/>
          </p:nvPr>
        </p:nvSpPr>
        <p:spPr/>
        <p:txBody>
          <a:bodyPr>
            <a:normAutofit/>
          </a:bodyPr>
          <a:lstStyle/>
          <a:p>
            <a:r>
              <a:rPr lang="en-US" sz="1800" dirty="0">
                <a:latin typeface="Century Gothic"/>
                <a:cs typeface="Century Gothic"/>
              </a:rPr>
              <a:t>Initial data must be collected carefully and correctly</a:t>
            </a:r>
          </a:p>
          <a:p>
            <a:r>
              <a:rPr lang="en-US" sz="1800" dirty="0">
                <a:latin typeface="Century Gothic"/>
                <a:cs typeface="Century Gothic"/>
              </a:rPr>
              <a:t>Database should be backed up regularly and can be restored if necessary</a:t>
            </a:r>
          </a:p>
          <a:p>
            <a:r>
              <a:rPr lang="en-US" sz="1800" dirty="0">
                <a:latin typeface="Century Gothic"/>
                <a:cs typeface="Century Gothic"/>
              </a:rPr>
              <a:t>Can filter bad posts</a:t>
            </a:r>
          </a:p>
          <a:p>
            <a:r>
              <a:rPr lang="en-US" sz="1800" dirty="0">
                <a:latin typeface="Century Gothic"/>
                <a:cs typeface="Century Gothic"/>
              </a:rPr>
              <a:t>Does not conflict with other software</a:t>
            </a:r>
          </a:p>
          <a:p>
            <a:r>
              <a:rPr lang="en-US" sz="1800" dirty="0">
                <a:latin typeface="Century Gothic"/>
                <a:cs typeface="Century Gothic"/>
              </a:rPr>
              <a:t>Mean Time To Repair: as quick as possible. Estimated time is 1 day.</a:t>
            </a:r>
          </a:p>
          <a:p>
            <a:r>
              <a:rPr lang="en-US" sz="1800" dirty="0">
                <a:latin typeface="Century Gothic"/>
                <a:cs typeface="Century Gothic"/>
              </a:rPr>
              <a:t>Defect rates: should be 5 bugs/KLOC</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3.3.2 Reliability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32</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225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dirty="0">
                <a:latin typeface="Century Gothic"/>
                <a:cs typeface="Century Gothic"/>
              </a:rPr>
              <a:t>System should run 24/7</a:t>
            </a:r>
          </a:p>
          <a:p>
            <a:r>
              <a:rPr lang="en-US" sz="1800" dirty="0">
                <a:latin typeface="Century Gothic"/>
                <a:cs typeface="Century Gothic"/>
              </a:rPr>
              <a:t>Can be turned off for maintenance</a:t>
            </a:r>
          </a:p>
          <a:p>
            <a:r>
              <a:rPr lang="en-US" sz="1800" dirty="0">
                <a:latin typeface="Century Gothic"/>
                <a:cs typeface="Century Gothic"/>
              </a:rPr>
              <a:t>Up time should be at least 99%, depend on hosting service</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3.3.3 Availability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33</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3124200" y="3276600"/>
            <a:ext cx="2937193" cy="2209800"/>
          </a:xfrm>
          <a:prstGeom prst="rect">
            <a:avLst/>
          </a:prstGeom>
        </p:spPr>
      </p:pic>
    </p:spTree>
    <p:extLst>
      <p:ext uri="{BB962C8B-B14F-4D97-AF65-F5344CB8AC3E}">
        <p14:creationId xmlns:p14="http://schemas.microsoft.com/office/powerpoint/2010/main" val="31355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3.3.4 Security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4343400" cy="4572000"/>
          </a:xfrm>
        </p:spPr>
        <p:txBody>
          <a:bodyPr>
            <a:normAutofit/>
          </a:bodyPr>
          <a:lstStyle/>
          <a:p>
            <a:r>
              <a:rPr lang="en-US" sz="2400" b="1" dirty="0">
                <a:latin typeface="Century Gothic"/>
                <a:cs typeface="Century Gothic"/>
              </a:rPr>
              <a:t>Privacy</a:t>
            </a:r>
          </a:p>
          <a:p>
            <a:pPr lvl="1"/>
            <a:r>
              <a:rPr lang="en-US" sz="1900" dirty="0">
                <a:latin typeface="Century Gothic"/>
                <a:cs typeface="Century Gothic"/>
              </a:rPr>
              <a:t>All information regarding users must not be available for anyone or software that is not part of the </a:t>
            </a:r>
            <a:r>
              <a:rPr lang="en-US" sz="1900" dirty="0" smtClean="0">
                <a:latin typeface="Century Gothic"/>
                <a:cs typeface="Century Gothic"/>
              </a:rPr>
              <a:t>system</a:t>
            </a:r>
          </a:p>
          <a:p>
            <a:pPr lvl="1"/>
            <a:r>
              <a:rPr lang="en-US" sz="1900" dirty="0">
                <a:latin typeface="Century Gothic"/>
                <a:cs typeface="Century Gothic"/>
              </a:rPr>
              <a:t>User password is also invisible for the system administrator with MD5 encryption</a:t>
            </a:r>
          </a:p>
          <a:p>
            <a:pPr lvl="1"/>
            <a:r>
              <a:rPr lang="en-US" sz="1900" dirty="0">
                <a:latin typeface="Century Gothic"/>
                <a:cs typeface="Century Gothic"/>
              </a:rPr>
              <a:t>Provide user with a password recovery method</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34</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5486400" y="1828800"/>
            <a:ext cx="3347830" cy="3276600"/>
          </a:xfrm>
          <a:prstGeom prst="rect">
            <a:avLst/>
          </a:prstGeom>
        </p:spPr>
      </p:pic>
    </p:spTree>
    <p:extLst>
      <p:ext uri="{BB962C8B-B14F-4D97-AF65-F5344CB8AC3E}">
        <p14:creationId xmlns:p14="http://schemas.microsoft.com/office/powerpoint/2010/main" val="415876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4600" y="76200"/>
            <a:ext cx="3048000" cy="3048000"/>
          </a:xfrm>
          <a:prstGeom prst="rect">
            <a:avLst/>
          </a:prstGeom>
        </p:spPr>
      </p:pic>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3.3.5 Maintainability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b="1" dirty="0">
                <a:latin typeface="Century Gothic"/>
                <a:cs typeface="Century Gothic"/>
              </a:rPr>
              <a:t>Coding standards </a:t>
            </a:r>
          </a:p>
          <a:p>
            <a:pPr lvl="1"/>
            <a:r>
              <a:rPr lang="en-US" sz="1400" dirty="0">
                <a:latin typeface="Century Gothic"/>
                <a:cs typeface="Century Gothic"/>
              </a:rPr>
              <a:t>Implemented code must be easy to maintain</a:t>
            </a:r>
          </a:p>
          <a:p>
            <a:pPr lvl="1"/>
            <a:r>
              <a:rPr lang="en-US" sz="1400" dirty="0">
                <a:latin typeface="Century Gothic"/>
                <a:cs typeface="Century Gothic"/>
              </a:rPr>
              <a:t>All code should be clearly commented, including class, method documentations</a:t>
            </a:r>
          </a:p>
          <a:p>
            <a:r>
              <a:rPr lang="en-US" sz="1800" b="1" dirty="0">
                <a:latin typeface="Century Gothic"/>
                <a:cs typeface="Century Gothic"/>
              </a:rPr>
              <a:t>Design</a:t>
            </a:r>
          </a:p>
          <a:p>
            <a:pPr lvl="1"/>
            <a:r>
              <a:rPr lang="en-US" sz="1400" dirty="0">
                <a:latin typeface="Century Gothic"/>
                <a:cs typeface="Century Gothic"/>
              </a:rPr>
              <a:t>The design of the system must be loosely coupled </a:t>
            </a:r>
            <a:r>
              <a:rPr lang="en-US" sz="1400" dirty="0" smtClean="0">
                <a:latin typeface="Century Gothic"/>
                <a:cs typeface="Century Gothic"/>
              </a:rPr>
              <a:t>that </a:t>
            </a:r>
            <a:r>
              <a:rPr lang="en-US" sz="1400" dirty="0">
                <a:latin typeface="Century Gothic"/>
                <a:cs typeface="Century Gothic"/>
              </a:rPr>
              <a:t>changes on some module will not affect others</a:t>
            </a:r>
          </a:p>
          <a:p>
            <a:r>
              <a:rPr lang="en-US" sz="1800" b="1" dirty="0">
                <a:latin typeface="Century Gothic"/>
                <a:cs typeface="Century Gothic"/>
              </a:rPr>
              <a:t>Logging</a:t>
            </a:r>
          </a:p>
          <a:p>
            <a:pPr lvl="1"/>
            <a:r>
              <a:rPr lang="en-US" sz="1400" dirty="0">
                <a:latin typeface="Century Gothic"/>
                <a:cs typeface="Century Gothic"/>
              </a:rPr>
              <a:t>All the errors should be logged, supporting </a:t>
            </a:r>
            <a:r>
              <a:rPr lang="en-US" sz="1400" dirty="0" smtClean="0">
                <a:latin typeface="Century Gothic"/>
                <a:cs typeface="Century Gothic"/>
              </a:rPr>
              <a:t>bug </a:t>
            </a:r>
            <a:r>
              <a:rPr lang="en-US" sz="1400" dirty="0">
                <a:latin typeface="Century Gothic"/>
                <a:cs typeface="Century Gothic"/>
              </a:rPr>
              <a:t>fixing and maintenance</a:t>
            </a:r>
          </a:p>
          <a:p>
            <a:endParaRPr lang="en-US" sz="18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35</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65078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3.3.6 Portability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Anyone can use the website with a browser and an internet connection</a:t>
            </a:r>
          </a:p>
        </p:txBody>
      </p:sp>
      <p:sp>
        <p:nvSpPr>
          <p:cNvPr id="2" name="Slide Number Placeholder 1"/>
          <p:cNvSpPr>
            <a:spLocks noGrp="1"/>
          </p:cNvSpPr>
          <p:nvPr>
            <p:ph type="sldNum" sz="quarter" idx="12"/>
          </p:nvPr>
        </p:nvSpPr>
        <p:spPr/>
        <p:txBody>
          <a:bodyPr/>
          <a:lstStyle/>
          <a:p>
            <a:fld id="{34C99D79-8A4B-4031-B1E0-AF26F8EDF2BC}" type="slidenum">
              <a:rPr lang="en-US" smtClean="0"/>
              <a:t>36</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7" name="Picture 6"/>
          <p:cNvPicPr>
            <a:picLocks noChangeAspect="1"/>
          </p:cNvPicPr>
          <p:nvPr/>
        </p:nvPicPr>
        <p:blipFill>
          <a:blip r:embed="rId3"/>
          <a:stretch>
            <a:fillRect/>
          </a:stretch>
        </p:blipFill>
        <p:spPr>
          <a:xfrm>
            <a:off x="4038600" y="2209800"/>
            <a:ext cx="2768600" cy="3460750"/>
          </a:xfrm>
          <a:prstGeom prst="rect">
            <a:avLst/>
          </a:prstGeom>
        </p:spPr>
      </p:pic>
    </p:spTree>
    <p:extLst>
      <p:ext uri="{BB962C8B-B14F-4D97-AF65-F5344CB8AC3E}">
        <p14:creationId xmlns:p14="http://schemas.microsoft.com/office/powerpoint/2010/main" val="410882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72200" y="3573016"/>
            <a:ext cx="3276600" cy="2141984"/>
          </a:xfrm>
          <a:prstGeom prst="rect">
            <a:avLst/>
          </a:prstGeom>
        </p:spPr>
      </p:pic>
      <p:sp>
        <p:nvSpPr>
          <p:cNvPr id="6" name="Content Placeholder 5"/>
          <p:cNvSpPr>
            <a:spLocks noGrp="1"/>
          </p:cNvSpPr>
          <p:nvPr>
            <p:ph idx="1"/>
          </p:nvPr>
        </p:nvSpPr>
        <p:spPr/>
        <p:txBody>
          <a:bodyPr>
            <a:normAutofit/>
          </a:bodyPr>
          <a:lstStyle/>
          <a:p>
            <a:r>
              <a:rPr lang="en-US" sz="1800" b="1" dirty="0">
                <a:latin typeface="Century Gothic"/>
                <a:cs typeface="Century Gothic"/>
              </a:rPr>
              <a:t>Load time</a:t>
            </a:r>
          </a:p>
          <a:p>
            <a:pPr lvl="1"/>
            <a:r>
              <a:rPr lang="en-US" sz="1400" dirty="0">
                <a:latin typeface="Century Gothic"/>
                <a:cs typeface="Century Gothic"/>
              </a:rPr>
              <a:t>Every page should be completely displayed within: average 1.5 second and maximum 5 seconds.</a:t>
            </a:r>
          </a:p>
          <a:p>
            <a:pPr lvl="1"/>
            <a:r>
              <a:rPr lang="en-US" sz="1400" dirty="0">
                <a:latin typeface="Century Gothic"/>
                <a:cs typeface="Century Gothic"/>
              </a:rPr>
              <a:t>Searching should return and display the result within 2 seconds.</a:t>
            </a:r>
          </a:p>
          <a:p>
            <a:pPr lvl="1"/>
            <a:r>
              <a:rPr lang="en-US" sz="1400" dirty="0">
                <a:latin typeface="Century Gothic"/>
                <a:cs typeface="Century Gothic"/>
              </a:rPr>
              <a:t>Frequently accessed data must be cached</a:t>
            </a:r>
          </a:p>
          <a:p>
            <a:r>
              <a:rPr lang="en-US" sz="1800" b="1" dirty="0">
                <a:latin typeface="Century Gothic"/>
                <a:cs typeface="Century Gothic"/>
              </a:rPr>
              <a:t>Mailing</a:t>
            </a:r>
          </a:p>
          <a:p>
            <a:pPr lvl="1"/>
            <a:r>
              <a:rPr lang="en-US" sz="1400" dirty="0">
                <a:latin typeface="Century Gothic"/>
                <a:cs typeface="Century Gothic"/>
              </a:rPr>
              <a:t>Mail server should send emails within </a:t>
            </a:r>
            <a:r>
              <a:rPr lang="en-US" sz="1400" dirty="0" smtClean="0">
                <a:latin typeface="Century Gothic"/>
                <a:cs typeface="Century Gothic"/>
              </a:rPr>
              <a:t>1 </a:t>
            </a:r>
            <a:r>
              <a:rPr lang="en-US" sz="1400" dirty="0">
                <a:latin typeface="Century Gothic"/>
                <a:cs typeface="Century Gothic"/>
              </a:rPr>
              <a:t>minute after associated events                                happen</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3.3.7 Performance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37</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190625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b="1" dirty="0">
                <a:latin typeface="Century Gothic"/>
                <a:cs typeface="Century Gothic"/>
              </a:rPr>
              <a:t>Capacity</a:t>
            </a:r>
          </a:p>
          <a:p>
            <a:pPr lvl="1"/>
            <a:r>
              <a:rPr lang="en-US" sz="1400" dirty="0">
                <a:latin typeface="Century Gothic"/>
                <a:cs typeface="Century Gothic"/>
              </a:rPr>
              <a:t>The system should serve correctly and reasonably with at least 1000 online users at a moment.</a:t>
            </a:r>
          </a:p>
          <a:p>
            <a:pPr lvl="1"/>
            <a:r>
              <a:rPr lang="en-US" sz="1400" dirty="0">
                <a:latin typeface="Century Gothic"/>
                <a:cs typeface="Century Gothic"/>
              </a:rPr>
              <a:t>The system can store at least 100000 houses and 10000 users without affecting the loading speed.</a:t>
            </a:r>
          </a:p>
          <a:p>
            <a:pPr lvl="1"/>
            <a:r>
              <a:rPr lang="en-US" sz="1400" dirty="0">
                <a:latin typeface="Century Gothic"/>
                <a:cs typeface="Century Gothic"/>
              </a:rPr>
              <a:t>If the system is busy, it should to inform users about that</a:t>
            </a:r>
          </a:p>
          <a:p>
            <a:r>
              <a:rPr lang="en-US" sz="1800" b="1" dirty="0">
                <a:latin typeface="Century Gothic"/>
                <a:cs typeface="Century Gothic"/>
              </a:rPr>
              <a:t>Compatibility</a:t>
            </a:r>
          </a:p>
          <a:p>
            <a:pPr lvl="1"/>
            <a:r>
              <a:rPr lang="en-US" sz="1400" dirty="0">
                <a:latin typeface="Century Gothic"/>
                <a:cs typeface="Century Gothic"/>
              </a:rPr>
              <a:t>The system should provide elegant responses for nowadays common screen resolutions: 1024*768, 1280*800.</a:t>
            </a:r>
          </a:p>
          <a:p>
            <a:pPr lvl="1"/>
            <a:r>
              <a:rPr lang="en-US" sz="1400" dirty="0">
                <a:latin typeface="Century Gothic"/>
                <a:cs typeface="Century Gothic"/>
              </a:rPr>
              <a:t>The output must be compatible with all common browsers with recent build: Mozilla Firefox, Internet Explorer, Google Chrome, Apple </a:t>
            </a:r>
            <a:r>
              <a:rPr lang="en-US" sz="1400" dirty="0" smtClean="0">
                <a:latin typeface="Century Gothic"/>
                <a:cs typeface="Century Gothic"/>
              </a:rPr>
              <a:t>Safari </a:t>
            </a:r>
            <a:r>
              <a:rPr lang="en-US" sz="1400" dirty="0">
                <a:latin typeface="Century Gothic"/>
                <a:cs typeface="Century Gothic"/>
              </a:rPr>
              <a:t>and Opera</a:t>
            </a:r>
          </a:p>
          <a:p>
            <a:endParaRPr lang="en-US" sz="1800" dirty="0">
              <a:latin typeface="Century Gothic"/>
              <a:cs typeface="Century Gothic"/>
            </a:endParaRPr>
          </a:p>
          <a:p>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38</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59498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4</a:t>
            </a:r>
            <a:r>
              <a:rPr lang="en-US" dirty="0" smtClean="0">
                <a:solidFill>
                  <a:schemeClr val="accent4">
                    <a:lumMod val="50000"/>
                  </a:schemeClr>
                </a:solidFill>
                <a:latin typeface="Century Gothic"/>
                <a:cs typeface="Century Gothic"/>
              </a:rPr>
              <a:t>. Software Design Description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Overall System Architecture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Web Application Architectural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Detail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Database Design</a:t>
            </a:r>
          </a:p>
        </p:txBody>
      </p:sp>
      <p:sp>
        <p:nvSpPr>
          <p:cNvPr id="2" name="Slide Number Placeholder 1"/>
          <p:cNvSpPr>
            <a:spLocks noGrp="1"/>
          </p:cNvSpPr>
          <p:nvPr>
            <p:ph type="sldNum" sz="quarter" idx="12"/>
          </p:nvPr>
        </p:nvSpPr>
        <p:spPr/>
        <p:txBody>
          <a:bodyPr/>
          <a:lstStyle/>
          <a:p>
            <a:fld id="{34C99D79-8A4B-4031-B1E0-AF26F8EDF2BC}" type="slidenum">
              <a:rPr lang="en-US" smtClean="0"/>
              <a:t>39</a:t>
            </a:fld>
            <a:endParaRPr lang="en-US"/>
          </a:p>
        </p:txBody>
      </p:sp>
    </p:spTree>
    <p:extLst>
      <p:ext uri="{BB962C8B-B14F-4D97-AF65-F5344CB8AC3E}">
        <p14:creationId xmlns:p14="http://schemas.microsoft.com/office/powerpoint/2010/main" val="16810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The People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a:t>
            </a:fld>
            <a:endParaRPr lang="en-US"/>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2591073719"/>
              </p:ext>
            </p:extLst>
          </p:nvPr>
        </p:nvGraphicFramePr>
        <p:xfrm>
          <a:off x="914400" y="1600200"/>
          <a:ext cx="7315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877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4.1 Overall System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40</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2" name="Content Placeholder 11" descr="system architecture.jpg"/>
          <p:cNvPicPr>
            <a:picLocks noGrp="1" noChangeAspect="1"/>
          </p:cNvPicPr>
          <p:nvPr>
            <p:ph idx="1"/>
          </p:nvPr>
        </p:nvPicPr>
        <p:blipFill>
          <a:blip r:embed="rId2">
            <a:extLst>
              <a:ext uri="{28A0092B-C50C-407E-A947-70E740481C1C}">
                <a14:useLocalDpi xmlns:a14="http://schemas.microsoft.com/office/drawing/2010/main" val="0"/>
              </a:ext>
            </a:extLst>
          </a:blip>
          <a:srcRect l="-18400" r="-18400"/>
          <a:stretch>
            <a:fillRect/>
          </a:stretch>
        </p:blipFill>
        <p:spPr>
          <a:xfrm>
            <a:off x="1143000" y="1371600"/>
            <a:ext cx="6858000" cy="4286250"/>
          </a:xfrm>
        </p:spPr>
      </p:pic>
    </p:spTree>
    <p:extLst>
      <p:ext uri="{BB962C8B-B14F-4D97-AF65-F5344CB8AC3E}">
        <p14:creationId xmlns:p14="http://schemas.microsoft.com/office/powerpoint/2010/main" val="14053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4.2 Web Application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41</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Content Placeholder 3" descr="mvc-model.png"/>
          <p:cNvPicPr>
            <a:picLocks noGrp="1" noChangeAspect="1"/>
          </p:cNvPicPr>
          <p:nvPr>
            <p:ph idx="1"/>
          </p:nvPr>
        </p:nvPicPr>
        <p:blipFill>
          <a:blip r:embed="rId2">
            <a:extLst>
              <a:ext uri="{28A0092B-C50C-407E-A947-70E740481C1C}">
                <a14:useLocalDpi xmlns:a14="http://schemas.microsoft.com/office/drawing/2010/main" val="0"/>
              </a:ext>
            </a:extLst>
          </a:blip>
          <a:srcRect l="-20234" r="-20234"/>
          <a:stretch>
            <a:fillRect/>
          </a:stretch>
        </p:blipFill>
        <p:spPr>
          <a:xfrm>
            <a:off x="1752600" y="1600200"/>
            <a:ext cx="6248400" cy="3905250"/>
          </a:xfrm>
        </p:spPr>
      </p:pic>
    </p:spTree>
    <p:extLst>
      <p:ext uri="{BB962C8B-B14F-4D97-AF65-F5344CB8AC3E}">
        <p14:creationId xmlns:p14="http://schemas.microsoft.com/office/powerpoint/2010/main" val="175119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4-21 at 11.27.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6324600" cy="3788575"/>
          </a:xfrm>
          <a:prstGeom prst="rect">
            <a:avLst/>
          </a:prstGeom>
        </p:spPr>
      </p:pic>
      <p:sp>
        <p:nvSpPr>
          <p:cNvPr id="3" name="Content Placeholder 2"/>
          <p:cNvSpPr>
            <a:spLocks noGrp="1"/>
          </p:cNvSpPr>
          <p:nvPr>
            <p:ph idx="1"/>
          </p:nvPr>
        </p:nvSpPr>
        <p:spPr/>
        <p:txBody>
          <a:bodyPr/>
          <a:lstStyle/>
          <a:p>
            <a:r>
              <a:rPr lang="en-US" dirty="0" smtClean="0">
                <a:latin typeface="Century Gothic"/>
                <a:cs typeface="Century Gothic"/>
              </a:rPr>
              <a:t>Component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42</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spTree>
    <p:extLst>
      <p:ext uri="{BB962C8B-B14F-4D97-AF65-F5344CB8AC3E}">
        <p14:creationId xmlns:p14="http://schemas.microsoft.com/office/powerpoint/2010/main" val="300155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Class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43</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6" name="Picture 5" descr="Screen Shot 2013-04-21 at 1.27.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209800"/>
            <a:ext cx="6026556" cy="3866243"/>
          </a:xfrm>
          <a:prstGeom prst="rect">
            <a:avLst/>
          </a:prstGeom>
        </p:spPr>
      </p:pic>
    </p:spTree>
    <p:extLst>
      <p:ext uri="{BB962C8B-B14F-4D97-AF65-F5344CB8AC3E}">
        <p14:creationId xmlns:p14="http://schemas.microsoft.com/office/powerpoint/2010/main" val="530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Sequence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44</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8" name="Picture 7" descr="Screen Shot 2013-04-21 at 1.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286000"/>
            <a:ext cx="6019800" cy="3616975"/>
          </a:xfrm>
          <a:prstGeom prst="rect">
            <a:avLst/>
          </a:prstGeom>
        </p:spPr>
      </p:pic>
    </p:spTree>
    <p:extLst>
      <p:ext uri="{BB962C8B-B14F-4D97-AF65-F5344CB8AC3E}">
        <p14:creationId xmlns:p14="http://schemas.microsoft.com/office/powerpoint/2010/main" val="31065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Business </a:t>
            </a:r>
            <a:r>
              <a:rPr lang="en-US" dirty="0">
                <a:latin typeface="Century Gothic"/>
                <a:cs typeface="Century Gothic"/>
              </a:rPr>
              <a:t>tables</a:t>
            </a:r>
          </a:p>
          <a:p>
            <a:r>
              <a:rPr lang="en-US" dirty="0">
                <a:latin typeface="Century Gothic"/>
                <a:cs typeface="Century Gothic"/>
              </a:rPr>
              <a:t>Support tables: statistics, </a:t>
            </a:r>
            <a:r>
              <a:rPr lang="en-US" dirty="0" err="1">
                <a:latin typeface="Century Gothic"/>
                <a:cs typeface="Century Gothic"/>
              </a:rPr>
              <a:t>config</a:t>
            </a:r>
            <a:r>
              <a:rPr lang="en-US" dirty="0">
                <a:latin typeface="Century Gothic"/>
                <a:cs typeface="Century Gothic"/>
              </a:rPr>
              <a:t>…</a:t>
            </a:r>
          </a:p>
          <a:p>
            <a:r>
              <a:rPr lang="en-US" dirty="0">
                <a:latin typeface="Century Gothic"/>
                <a:cs typeface="Century Gothic"/>
              </a:rPr>
              <a:t>Every table has a primary key</a:t>
            </a:r>
          </a:p>
          <a:p>
            <a:r>
              <a:rPr lang="en-US" dirty="0">
                <a:latin typeface="Century Gothic"/>
                <a:cs typeface="Century Gothic"/>
              </a:rPr>
              <a:t>Max length and null ability strictly follow field definitions</a:t>
            </a:r>
          </a:p>
          <a:p>
            <a:r>
              <a:rPr lang="en-US" dirty="0">
                <a:latin typeface="Century Gothic"/>
                <a:cs typeface="Century Gothic"/>
              </a:rPr>
              <a:t>Follow 3NF normalization</a:t>
            </a:r>
          </a:p>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45</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ystem architec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6" y="596713"/>
            <a:ext cx="1651000" cy="1320800"/>
          </a:xfrm>
          <a:prstGeom prst="rect">
            <a:avLst/>
          </a:prstGeom>
        </p:spPr>
      </p:pic>
    </p:spTree>
    <p:extLst>
      <p:ext uri="{BB962C8B-B14F-4D97-AF65-F5344CB8AC3E}">
        <p14:creationId xmlns:p14="http://schemas.microsoft.com/office/powerpoint/2010/main" val="6325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46</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8" name="Picture 7"/>
          <p:cNvPicPr>
            <a:picLocks noChangeAspect="1"/>
          </p:cNvPicPr>
          <p:nvPr/>
        </p:nvPicPr>
        <p:blipFill>
          <a:blip r:embed="rId2"/>
          <a:stretch>
            <a:fillRect/>
          </a:stretch>
        </p:blipFill>
        <p:spPr>
          <a:xfrm>
            <a:off x="1371600" y="1600200"/>
            <a:ext cx="6172200" cy="4294338"/>
          </a:xfrm>
          <a:prstGeom prst="rect">
            <a:avLst/>
          </a:prstGeom>
        </p:spPr>
      </p:pic>
    </p:spTree>
    <p:extLst>
      <p:ext uri="{BB962C8B-B14F-4D97-AF65-F5344CB8AC3E}">
        <p14:creationId xmlns:p14="http://schemas.microsoft.com/office/powerpoint/2010/main" val="126879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5</a:t>
            </a:r>
            <a:r>
              <a:rPr lang="en-US" dirty="0" smtClean="0">
                <a:solidFill>
                  <a:schemeClr val="accent4">
                    <a:lumMod val="50000"/>
                  </a:schemeClr>
                </a:solidFill>
                <a:latin typeface="Century Gothic"/>
                <a:cs typeface="Century Gothic"/>
              </a:rPr>
              <a:t>. Software Test Documentation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endParaRPr lang="en-US"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47</a:t>
            </a:fld>
            <a:endParaRPr lang="en-US"/>
          </a:p>
        </p:txBody>
      </p:sp>
    </p:spTree>
    <p:extLst>
      <p:ext uri="{BB962C8B-B14F-4D97-AF65-F5344CB8AC3E}">
        <p14:creationId xmlns:p14="http://schemas.microsoft.com/office/powerpoint/2010/main" val="120430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6</a:t>
            </a:r>
            <a:r>
              <a:rPr lang="en-US" dirty="0" smtClean="0">
                <a:solidFill>
                  <a:schemeClr val="accent4">
                    <a:lumMod val="50000"/>
                  </a:schemeClr>
                </a:solidFill>
                <a:latin typeface="Century Gothic"/>
                <a:cs typeface="Century Gothic"/>
              </a:rPr>
              <a:t>. Demo</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Please check it out at </a:t>
            </a:r>
            <a:r>
              <a:rPr lang="en-US" b="1" dirty="0" smtClean="0">
                <a:solidFill>
                  <a:schemeClr val="tx1">
                    <a:lumMod val="85000"/>
                    <a:lumOff val="15000"/>
                  </a:schemeClr>
                </a:solidFill>
                <a:latin typeface="Century Gothic"/>
                <a:cs typeface="Century Gothic"/>
              </a:rPr>
              <a:t>www.5house.us</a:t>
            </a:r>
          </a:p>
        </p:txBody>
      </p:sp>
      <p:sp>
        <p:nvSpPr>
          <p:cNvPr id="2" name="Slide Number Placeholder 1"/>
          <p:cNvSpPr>
            <a:spLocks noGrp="1"/>
          </p:cNvSpPr>
          <p:nvPr>
            <p:ph type="sldNum" sz="quarter" idx="12"/>
          </p:nvPr>
        </p:nvSpPr>
        <p:spPr/>
        <p:txBody>
          <a:bodyPr/>
          <a:lstStyle/>
          <a:p>
            <a:fld id="{34C99D79-8A4B-4031-B1E0-AF26F8EDF2BC}" type="slidenum">
              <a:rPr lang="en-US" smtClean="0"/>
              <a:t>48</a:t>
            </a:fld>
            <a:endParaRPr lang="en-US"/>
          </a:p>
        </p:txBody>
      </p:sp>
      <p:pic>
        <p:nvPicPr>
          <p:cNvPr id="3" name="Picture 2" descr="riko-tooney---happy-face-279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14600"/>
            <a:ext cx="3251200" cy="3251200"/>
          </a:xfrm>
          <a:prstGeom prst="rect">
            <a:avLst/>
          </a:prstGeom>
        </p:spPr>
      </p:pic>
    </p:spTree>
    <p:extLst>
      <p:ext uri="{BB962C8B-B14F-4D97-AF65-F5344CB8AC3E}">
        <p14:creationId xmlns:p14="http://schemas.microsoft.com/office/powerpoint/2010/main" val="22725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7</a:t>
            </a:r>
            <a:r>
              <a:rPr lang="en-US" dirty="0" smtClean="0">
                <a:solidFill>
                  <a:schemeClr val="accent4">
                    <a:lumMod val="50000"/>
                  </a:schemeClr>
                </a:solidFill>
                <a:latin typeface="Century Gothic"/>
                <a:cs typeface="Century Gothic"/>
              </a:rPr>
              <a:t>. Q&amp;A</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49</a:t>
            </a:fld>
            <a:endParaRPr lang="en-US"/>
          </a:p>
        </p:txBody>
      </p:sp>
      <p:pic>
        <p:nvPicPr>
          <p:cNvPr id="8" name="Content Placeholder 7" descr="252.jpg"/>
          <p:cNvPicPr>
            <a:picLocks noGrp="1" noChangeAspect="1"/>
          </p:cNvPicPr>
          <p:nvPr>
            <p:ph idx="1"/>
          </p:nvPr>
        </p:nvPicPr>
        <p:blipFill>
          <a:blip r:embed="rId2">
            <a:extLst>
              <a:ext uri="{28A0092B-C50C-407E-A947-70E740481C1C}">
                <a14:useLocalDpi xmlns:a14="http://schemas.microsoft.com/office/drawing/2010/main" val="0"/>
              </a:ext>
            </a:extLst>
          </a:blip>
          <a:srcRect l="-29733" r="-29733"/>
          <a:stretch>
            <a:fillRect/>
          </a:stretch>
        </p:blipFill>
        <p:spPr>
          <a:xfrm>
            <a:off x="1524000" y="1524000"/>
            <a:ext cx="6324600" cy="3952875"/>
          </a:xfrm>
        </p:spPr>
      </p:pic>
    </p:spTree>
    <p:extLst>
      <p:ext uri="{BB962C8B-B14F-4D97-AF65-F5344CB8AC3E}">
        <p14:creationId xmlns:p14="http://schemas.microsoft.com/office/powerpoint/2010/main" val="27674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Nowadays, the </a:t>
            </a:r>
            <a:r>
              <a:rPr lang="en-US" sz="2000" b="1" dirty="0">
                <a:solidFill>
                  <a:schemeClr val="tx1">
                    <a:lumMod val="85000"/>
                    <a:lumOff val="15000"/>
                  </a:schemeClr>
                </a:solidFill>
                <a:latin typeface="Century Gothic"/>
                <a:cs typeface="Century Gothic"/>
              </a:rPr>
              <a:t>need of finding house </a:t>
            </a:r>
            <a:r>
              <a:rPr lang="en-US" sz="2000" dirty="0">
                <a:solidFill>
                  <a:schemeClr val="tx1">
                    <a:lumMod val="85000"/>
                    <a:lumOff val="15000"/>
                  </a:schemeClr>
                </a:solidFill>
                <a:latin typeface="Century Gothic"/>
                <a:cs typeface="Century Gothic"/>
              </a:rPr>
              <a:t>for lease is increased really fast, especially, in </a:t>
            </a:r>
            <a:r>
              <a:rPr lang="en-US" sz="2000" b="1" dirty="0">
                <a:solidFill>
                  <a:schemeClr val="tx1">
                    <a:lumMod val="85000"/>
                    <a:lumOff val="15000"/>
                  </a:schemeClr>
                </a:solidFill>
                <a:latin typeface="Century Gothic"/>
                <a:cs typeface="Century Gothic"/>
              </a:rPr>
              <a:t>big cities. </a:t>
            </a:r>
            <a:endParaRPr lang="en-US" sz="2000" b="1"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Example: </a:t>
            </a:r>
            <a:r>
              <a:rPr lang="en-US" sz="2000" dirty="0" smtClean="0">
                <a:solidFill>
                  <a:schemeClr val="tx1">
                    <a:lumMod val="85000"/>
                    <a:lumOff val="15000"/>
                  </a:schemeClr>
                </a:solidFill>
                <a:latin typeface="Century Gothic"/>
                <a:cs typeface="Century Gothic"/>
              </a:rPr>
              <a:t>Hanoi</a:t>
            </a:r>
          </a:p>
          <a:p>
            <a:pPr marL="451025" lvl="1" indent="0" algn="just">
              <a:buNone/>
            </a:pPr>
            <a:r>
              <a:rPr lang="en-US" sz="1600" b="1" dirty="0">
                <a:solidFill>
                  <a:schemeClr val="tx1">
                    <a:lumMod val="85000"/>
                    <a:lumOff val="15000"/>
                  </a:schemeClr>
                </a:solidFill>
                <a:latin typeface="Century Gothic"/>
                <a:cs typeface="Century Gothic"/>
              </a:rPr>
              <a:t> </a:t>
            </a:r>
            <a:r>
              <a:rPr lang="en-US" sz="1800" b="1" dirty="0" smtClean="0">
                <a:solidFill>
                  <a:schemeClr val="tx1">
                    <a:lumMod val="85000"/>
                    <a:lumOff val="15000"/>
                  </a:schemeClr>
                </a:solidFill>
                <a:latin typeface="Century Gothic"/>
                <a:cs typeface="Century Gothic"/>
              </a:rPr>
              <a:t>  2003: </a:t>
            </a:r>
            <a:r>
              <a:rPr lang="en-US" sz="1800" dirty="0" smtClean="0">
                <a:solidFill>
                  <a:schemeClr val="tx1">
                    <a:lumMod val="85000"/>
                    <a:lumOff val="15000"/>
                  </a:schemeClr>
                </a:solidFill>
                <a:latin typeface="Century Gothic"/>
                <a:cs typeface="Century Gothic"/>
              </a:rPr>
              <a:t>30% population lives &lt; 3m2/person </a:t>
            </a:r>
            <a:r>
              <a:rPr lang="en-US" sz="1800" i="1" dirty="0" smtClean="0">
                <a:solidFill>
                  <a:schemeClr val="tx1">
                    <a:lumMod val="85000"/>
                    <a:lumOff val="15000"/>
                  </a:schemeClr>
                </a:solidFill>
                <a:latin typeface="Century Gothic"/>
                <a:cs typeface="Century Gothic"/>
              </a:rPr>
              <a:t>*</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a:t>
            </a:fld>
            <a:endParaRPr lang="en-US"/>
          </a:p>
        </p:txBody>
      </p:sp>
      <p:pic>
        <p:nvPicPr>
          <p:cNvPr id="3" name="Picture 2" descr="800px-Building_with_tiger_c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00400"/>
            <a:ext cx="4038600" cy="2690717"/>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3841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50</a:t>
            </a:fld>
            <a:endParaRPr lang="en-US"/>
          </a:p>
        </p:txBody>
      </p:sp>
      <p:pic>
        <p:nvPicPr>
          <p:cNvPr id="4" name="Content Placeholder 3" descr="Screen Shot 2013-04-21 at 2.10.24 PM.png"/>
          <p:cNvPicPr>
            <a:picLocks noGrp="1" noChangeAspect="1"/>
          </p:cNvPicPr>
          <p:nvPr>
            <p:ph idx="1"/>
          </p:nvPr>
        </p:nvPicPr>
        <p:blipFill>
          <a:blip r:embed="rId2">
            <a:extLst>
              <a:ext uri="{28A0092B-C50C-407E-A947-70E740481C1C}">
                <a14:useLocalDpi xmlns:a14="http://schemas.microsoft.com/office/drawing/2010/main" val="0"/>
              </a:ext>
            </a:extLst>
          </a:blip>
          <a:srcRect t="-1078" b="-1078"/>
          <a:stretch>
            <a:fillRect/>
          </a:stretch>
        </p:blipFill>
        <p:spPr>
          <a:xfrm>
            <a:off x="2819400" y="2362200"/>
            <a:ext cx="3596640" cy="2247900"/>
          </a:xfrm>
        </p:spPr>
      </p:pic>
    </p:spTree>
    <p:extLst>
      <p:ext uri="{BB962C8B-B14F-4D97-AF65-F5344CB8AC3E}">
        <p14:creationId xmlns:p14="http://schemas.microsoft.com/office/powerpoint/2010/main" val="25816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1676400" y="1600200"/>
            <a:ext cx="6553200" cy="4572000"/>
          </a:xfrm>
        </p:spPr>
        <p:txBody>
          <a:bodyPr>
            <a:normAutofit/>
          </a:bodyPr>
          <a:lstStyle/>
          <a:p>
            <a:pPr marL="0" indent="0" algn="just">
              <a:buNone/>
            </a:pPr>
            <a:r>
              <a:rPr lang="en-US" sz="1800" b="1" dirty="0" smtClean="0">
                <a:solidFill>
                  <a:schemeClr val="tx1">
                    <a:lumMod val="85000"/>
                    <a:lumOff val="15000"/>
                  </a:schemeClr>
                </a:solidFill>
                <a:latin typeface="Century Gothic"/>
                <a:cs typeface="Century Gothic"/>
              </a:rPr>
              <a:t>2007: </a:t>
            </a:r>
            <a:r>
              <a:rPr lang="en-US" sz="1800" dirty="0" smtClean="0">
                <a:solidFill>
                  <a:schemeClr val="tx1">
                    <a:lumMod val="85000"/>
                    <a:lumOff val="15000"/>
                  </a:schemeClr>
                </a:solidFill>
                <a:latin typeface="Century Gothic"/>
                <a:cs typeface="Century Gothic"/>
              </a:rPr>
              <a:t>&gt;50 universities &amp; many colleges </a:t>
            </a:r>
            <a:r>
              <a:rPr lang="en-US" sz="1800" i="1" dirty="0" smtClean="0">
                <a:solidFill>
                  <a:schemeClr val="tx1">
                    <a:lumMod val="85000"/>
                    <a:lumOff val="15000"/>
                  </a:schemeClr>
                </a:solidFill>
                <a:latin typeface="Century Gothic"/>
                <a:cs typeface="Century Gothic"/>
              </a:rPr>
              <a:t>*</a:t>
            </a:r>
          </a:p>
          <a:p>
            <a:pPr marL="0" indent="0" algn="just">
              <a:buNone/>
            </a:pPr>
            <a:r>
              <a:rPr lang="en-US" sz="1800" i="1" dirty="0" smtClean="0">
                <a:solidFill>
                  <a:schemeClr val="tx1">
                    <a:lumMod val="85000"/>
                    <a:lumOff val="15000"/>
                  </a:schemeClr>
                </a:solidFill>
                <a:latin typeface="Century Gothic"/>
                <a:cs typeface="Century Gothic"/>
              </a:rPr>
              <a:t>            </a:t>
            </a:r>
            <a:r>
              <a:rPr lang="en-US" sz="1800" dirty="0" smtClean="0">
                <a:solidFill>
                  <a:schemeClr val="tx1">
                    <a:lumMod val="85000"/>
                    <a:lumOff val="15000"/>
                  </a:schemeClr>
                </a:solidFill>
                <a:latin typeface="Century Gothic"/>
                <a:cs typeface="Century Gothic"/>
              </a:rPr>
              <a:t>650. 000 students</a:t>
            </a: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0" indent="0" algn="just">
              <a:buNone/>
            </a:pPr>
            <a:r>
              <a:rPr lang="en-US" sz="2000" dirty="0" smtClean="0">
                <a:solidFill>
                  <a:schemeClr val="tx1">
                    <a:lumMod val="85000"/>
                    <a:lumOff val="15000"/>
                  </a:schemeClr>
                </a:solidFill>
                <a:latin typeface="Century Gothic"/>
                <a:cs typeface="Century Gothic"/>
              </a:rPr>
              <a:t>* Wikipedia</a:t>
            </a:r>
            <a:endParaRPr lang="en-US" sz="2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6</a:t>
            </a:fld>
            <a:endParaRPr lang="en-US"/>
          </a:p>
        </p:txBody>
      </p:sp>
      <p:pic>
        <p:nvPicPr>
          <p:cNvPr id="4" name="Picture 3" descr="1190065960_1313225953_9498_200x2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43200"/>
            <a:ext cx="3657600" cy="1588394"/>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9427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Renter spends </a:t>
            </a:r>
            <a:r>
              <a:rPr lang="en-US" sz="2000" b="1" dirty="0">
                <a:solidFill>
                  <a:schemeClr val="tx1">
                    <a:lumMod val="85000"/>
                    <a:lumOff val="15000"/>
                  </a:schemeClr>
                </a:solidFill>
                <a:latin typeface="Century Gothic"/>
                <a:cs typeface="Century Gothic"/>
              </a:rPr>
              <a:t>lots of time </a:t>
            </a:r>
            <a:r>
              <a:rPr lang="en-US" sz="2000" dirty="0">
                <a:solidFill>
                  <a:schemeClr val="tx1">
                    <a:lumMod val="85000"/>
                    <a:lumOff val="15000"/>
                  </a:schemeClr>
                </a:solidFill>
                <a:latin typeface="Century Gothic"/>
                <a:cs typeface="Century Gothic"/>
              </a:rPr>
              <a:t>for asking friends or going to somewhere to find a suitable house for lease</a:t>
            </a:r>
            <a:r>
              <a:rPr lang="en-US" sz="2000" dirty="0" smtClean="0">
                <a:solidFill>
                  <a:schemeClr val="tx1">
                    <a:lumMod val="85000"/>
                    <a:lumOff val="15000"/>
                  </a:schemeClr>
                </a:solidFill>
                <a:latin typeface="Century Gothic"/>
                <a:cs typeface="Century Gothic"/>
              </a:rPr>
              <a:t>.</a:t>
            </a:r>
          </a:p>
          <a:p>
            <a:pPr marL="304747" lvl="1" algn="just">
              <a:spcBef>
                <a:spcPts val="1800"/>
              </a:spcBef>
              <a:buFont typeface="Arial" pitchFamily="34" charset="0"/>
              <a:buChar char="•"/>
            </a:pPr>
            <a:r>
              <a:rPr lang="en-US" sz="2000" dirty="0">
                <a:solidFill>
                  <a:schemeClr val="tx1">
                    <a:lumMod val="85000"/>
                    <a:lumOff val="15000"/>
                  </a:schemeClr>
                </a:solidFill>
                <a:latin typeface="Century Gothic"/>
                <a:cs typeface="Century Gothic"/>
              </a:rPr>
              <a:t>House owner needs much </a:t>
            </a:r>
            <a:r>
              <a:rPr lang="en-US" sz="2000" b="1" dirty="0">
                <a:solidFill>
                  <a:schemeClr val="tx1">
                    <a:lumMod val="85000"/>
                    <a:lumOff val="15000"/>
                  </a:schemeClr>
                </a:solidFill>
                <a:latin typeface="Century Gothic"/>
                <a:cs typeface="Century Gothic"/>
              </a:rPr>
              <a:t>money</a:t>
            </a:r>
            <a:r>
              <a:rPr lang="en-US" sz="2000" dirty="0">
                <a:solidFill>
                  <a:schemeClr val="tx1">
                    <a:lumMod val="85000"/>
                    <a:lumOff val="15000"/>
                  </a:schemeClr>
                </a:solidFill>
                <a:latin typeface="Century Gothic"/>
                <a:cs typeface="Century Gothic"/>
              </a:rPr>
              <a:t>, </a:t>
            </a:r>
            <a:r>
              <a:rPr lang="en-US" sz="2000" b="1" dirty="0">
                <a:solidFill>
                  <a:schemeClr val="tx1">
                    <a:lumMod val="85000"/>
                    <a:lumOff val="15000"/>
                  </a:schemeClr>
                </a:solidFill>
                <a:latin typeface="Century Gothic"/>
                <a:cs typeface="Century Gothic"/>
              </a:rPr>
              <a:t>time</a:t>
            </a:r>
            <a:r>
              <a:rPr lang="en-US" sz="2000" dirty="0">
                <a:solidFill>
                  <a:schemeClr val="tx1">
                    <a:lumMod val="85000"/>
                    <a:lumOff val="15000"/>
                  </a:schemeClr>
                </a:solidFill>
                <a:latin typeface="Century Gothic"/>
                <a:cs typeface="Century Gothic"/>
              </a:rPr>
              <a:t> and </a:t>
            </a:r>
            <a:r>
              <a:rPr lang="en-US" sz="2000" b="1" dirty="0">
                <a:solidFill>
                  <a:schemeClr val="tx1">
                    <a:lumMod val="85000"/>
                    <a:lumOff val="15000"/>
                  </a:schemeClr>
                </a:solidFill>
                <a:latin typeface="Century Gothic"/>
                <a:cs typeface="Century Gothic"/>
              </a:rPr>
              <a:t>effort</a:t>
            </a:r>
            <a:r>
              <a:rPr lang="en-US" sz="2000" dirty="0">
                <a:solidFill>
                  <a:schemeClr val="tx1">
                    <a:lumMod val="85000"/>
                    <a:lumOff val="15000"/>
                  </a:schemeClr>
                </a:solidFill>
                <a:latin typeface="Century Gothic"/>
                <a:cs typeface="Century Gothic"/>
              </a:rPr>
              <a:t> to advertise their </a:t>
            </a:r>
            <a:r>
              <a:rPr lang="en-US" sz="2000" dirty="0" smtClean="0">
                <a:solidFill>
                  <a:schemeClr val="tx1">
                    <a:lumMod val="85000"/>
                    <a:lumOff val="15000"/>
                  </a:schemeClr>
                </a:solidFill>
                <a:latin typeface="Century Gothic"/>
                <a:cs typeface="Century Gothic"/>
              </a:rPr>
              <a:t>properties.</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7</a:t>
            </a:fld>
            <a:endParaRPr lang="en-US"/>
          </a:p>
        </p:txBody>
      </p:sp>
      <p:pic>
        <p:nvPicPr>
          <p:cNvPr id="4" name="Picture 3" descr="gia-nha-tro-leo-thang-tung-ngay-nhung-van-co-nguy-co-ch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124200"/>
            <a:ext cx="4483134" cy="297879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6496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7315200" cy="2286000"/>
          </a:xfrm>
        </p:spPr>
        <p:txBody>
          <a:bodyPr>
            <a:normAutofit/>
          </a:bodyPr>
          <a:lstStyle/>
          <a:p>
            <a:pPr algn="just"/>
            <a:r>
              <a:rPr lang="en-US" sz="2000" dirty="0" smtClean="0">
                <a:solidFill>
                  <a:schemeClr val="tx1">
                    <a:lumMod val="85000"/>
                    <a:lumOff val="15000"/>
                  </a:schemeClr>
                </a:solidFill>
                <a:latin typeface="Century Gothic"/>
                <a:cs typeface="Century Gothic"/>
              </a:rPr>
              <a:t>From 1997 until now, </a:t>
            </a:r>
            <a:r>
              <a:rPr lang="en-US" sz="2000" b="1" dirty="0" smtClean="0">
                <a:solidFill>
                  <a:schemeClr val="tx1">
                    <a:lumMod val="85000"/>
                    <a:lumOff val="15000"/>
                  </a:schemeClr>
                </a:solidFill>
                <a:latin typeface="Century Gothic"/>
                <a:cs typeface="Century Gothic"/>
              </a:rPr>
              <a:t>internet</a:t>
            </a:r>
            <a:r>
              <a:rPr lang="en-US" sz="2000" dirty="0" smtClean="0">
                <a:solidFill>
                  <a:schemeClr val="tx1">
                    <a:lumMod val="85000"/>
                    <a:lumOff val="15000"/>
                  </a:schemeClr>
                </a:solidFill>
                <a:latin typeface="Century Gothic"/>
                <a:cs typeface="Century Gothic"/>
              </a:rPr>
              <a:t> and mobile communication has </a:t>
            </a:r>
            <a:r>
              <a:rPr lang="en-US" sz="2000" b="1" dirty="0" smtClean="0">
                <a:solidFill>
                  <a:schemeClr val="tx1">
                    <a:lumMod val="85000"/>
                    <a:lumOff val="15000"/>
                  </a:schemeClr>
                </a:solidFill>
                <a:latin typeface="Century Gothic"/>
                <a:cs typeface="Century Gothic"/>
              </a:rPr>
              <a:t>grown up</a:t>
            </a:r>
            <a:r>
              <a:rPr lang="en-US" sz="2000" dirty="0" smtClean="0">
                <a:solidFill>
                  <a:schemeClr val="tx1">
                    <a:lumMod val="85000"/>
                    <a:lumOff val="15000"/>
                  </a:schemeClr>
                </a:solidFill>
                <a:latin typeface="Century Gothic"/>
                <a:cs typeface="Century Gothic"/>
              </a:rPr>
              <a:t> extremely fast and become one of the most popular information resources</a:t>
            </a:r>
            <a:r>
              <a:rPr lang="en-US" sz="2000" dirty="0">
                <a:solidFill>
                  <a:schemeClr val="tx1">
                    <a:lumMod val="85000"/>
                    <a:lumOff val="15000"/>
                  </a:schemeClr>
                </a:solidFill>
                <a:latin typeface="Century Gothic"/>
                <a:cs typeface="Century Gothic"/>
              </a:rPr>
              <a:t>.</a:t>
            </a:r>
            <a:r>
              <a:rPr lang="en-US" sz="2000" dirty="0" smtClean="0">
                <a:solidFill>
                  <a:schemeClr val="tx1">
                    <a:lumMod val="85000"/>
                    <a:lumOff val="15000"/>
                  </a:schemeClr>
                </a:solidFill>
                <a:latin typeface="Century Gothic"/>
                <a:cs typeface="Century Gothic"/>
              </a:rPr>
              <a:t>  </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8</a:t>
            </a:fld>
            <a:endParaRPr lang="en-US"/>
          </a:p>
        </p:txBody>
      </p:sp>
      <p:pic>
        <p:nvPicPr>
          <p:cNvPr id="3" name="Picture 2" descr="InternetUserVietnam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667000"/>
            <a:ext cx="4495800" cy="2599285"/>
          </a:xfrm>
          <a:prstGeom prst="rect">
            <a:avLst/>
          </a:prstGeom>
        </p:spPr>
      </p:pic>
      <p:sp>
        <p:nvSpPr>
          <p:cNvPr id="7" name="Content Placeholder 5"/>
          <p:cNvSpPr txBox="1">
            <a:spLocks/>
          </p:cNvSpPr>
          <p:nvPr/>
        </p:nvSpPr>
        <p:spPr>
          <a:xfrm>
            <a:off x="2057400" y="5257800"/>
            <a:ext cx="7315200" cy="1524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lgn="just">
              <a:buNone/>
            </a:pPr>
            <a:r>
              <a:rPr lang="en-US" sz="1800" dirty="0" smtClean="0">
                <a:solidFill>
                  <a:schemeClr val="tx1">
                    <a:lumMod val="85000"/>
                    <a:lumOff val="15000"/>
                  </a:schemeClr>
                </a:solidFill>
                <a:latin typeface="Century Gothic"/>
                <a:cs typeface="Century Gothic"/>
              </a:rPr>
              <a:t>Vietnamese user ‘s information access habit 2011</a:t>
            </a:r>
          </a:p>
          <a:p>
            <a:pPr marL="0" indent="0" algn="just">
              <a:buFont typeface="Arial" pitchFamily="34" charset="0"/>
              <a:buNone/>
            </a:pPr>
            <a:r>
              <a:rPr lang="en-US" sz="18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85941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0" indent="0" algn="just">
              <a:buNone/>
            </a:pPr>
            <a:r>
              <a:rPr lang="en-US" sz="2000" b="1" dirty="0" err="1" smtClean="0">
                <a:solidFill>
                  <a:schemeClr val="tx1">
                    <a:lumMod val="85000"/>
                    <a:lumOff val="15000"/>
                  </a:schemeClr>
                </a:solidFill>
                <a:latin typeface="Century Gothic"/>
                <a:cs typeface="Century Gothic"/>
              </a:rPr>
              <a:t>Nhatroviet.com</a:t>
            </a:r>
            <a:endParaRPr lang="en-US" sz="2000" b="1" dirty="0" smtClean="0">
              <a:solidFill>
                <a:schemeClr val="tx1">
                  <a:lumMod val="85000"/>
                  <a:lumOff val="15000"/>
                </a:schemeClr>
              </a:solidFill>
              <a:latin typeface="Century Gothic"/>
              <a:cs typeface="Century Gothic"/>
            </a:endParaRPr>
          </a:p>
          <a:p>
            <a:pPr marL="742950" lvl="1" indent="-285750">
              <a:buFont typeface="Arial"/>
              <a:buChar char="•"/>
            </a:pPr>
            <a:r>
              <a:rPr lang="en-US" sz="1600" dirty="0">
                <a:latin typeface="Century Gothic"/>
                <a:cs typeface="Century Gothic"/>
              </a:rPr>
              <a:t>Each post has </a:t>
            </a:r>
            <a:r>
              <a:rPr lang="en-US" sz="1600" dirty="0" smtClean="0">
                <a:latin typeface="Century Gothic"/>
                <a:cs typeface="Century Gothic"/>
              </a:rPr>
              <a:t>quite </a:t>
            </a:r>
            <a:r>
              <a:rPr lang="en-US" sz="1600" b="1" dirty="0" smtClean="0">
                <a:latin typeface="Century Gothic"/>
                <a:cs typeface="Century Gothic"/>
              </a:rPr>
              <a:t>enough</a:t>
            </a:r>
            <a:r>
              <a:rPr lang="en-US" sz="1600" dirty="0" smtClean="0">
                <a:latin typeface="Century Gothic"/>
                <a:cs typeface="Century Gothic"/>
              </a:rPr>
              <a:t> </a:t>
            </a:r>
            <a:r>
              <a:rPr lang="en-US" sz="1600" b="1" dirty="0" smtClean="0">
                <a:latin typeface="Century Gothic"/>
                <a:cs typeface="Century Gothic"/>
              </a:rPr>
              <a:t>information but all in description field</a:t>
            </a:r>
            <a:endParaRPr lang="en-US" sz="1600" b="1" dirty="0">
              <a:latin typeface="Century Gothic"/>
              <a:cs typeface="Century Gothic"/>
            </a:endParaRPr>
          </a:p>
          <a:p>
            <a:pPr marL="742950" lvl="1" indent="-285750">
              <a:buFont typeface="Arial"/>
              <a:buChar char="•"/>
            </a:pPr>
            <a:r>
              <a:rPr lang="en-US" sz="1600" b="1" dirty="0" smtClean="0">
                <a:latin typeface="Century Gothic"/>
                <a:cs typeface="Century Gothic"/>
              </a:rPr>
              <a:t>Provide </a:t>
            </a:r>
            <a:r>
              <a:rPr lang="en-US" sz="1600" b="1" dirty="0">
                <a:latin typeface="Century Gothic"/>
                <a:cs typeface="Century Gothic"/>
              </a:rPr>
              <a:t>more related information </a:t>
            </a:r>
            <a:r>
              <a:rPr lang="en-US" sz="1600" dirty="0">
                <a:latin typeface="Century Gothic"/>
                <a:cs typeface="Century Gothic"/>
              </a:rPr>
              <a:t>that user may </a:t>
            </a:r>
            <a:r>
              <a:rPr lang="en-US" sz="1600" dirty="0" smtClean="0">
                <a:latin typeface="Century Gothic"/>
                <a:cs typeface="Century Gothic"/>
              </a:rPr>
              <a:t>need (calendar, currency exchange…)</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No </a:t>
            </a:r>
            <a:r>
              <a:rPr lang="en-US" sz="1600" dirty="0" smtClean="0">
                <a:latin typeface="Century Gothic"/>
                <a:cs typeface="Century Gothic"/>
              </a:rPr>
              <a:t>favorite and compare</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Google Map implementation has bug</a:t>
            </a: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9</a:t>
            </a:fld>
            <a:endParaRPr lang="en-US"/>
          </a:p>
        </p:txBody>
      </p:sp>
      <p:pic>
        <p:nvPicPr>
          <p:cNvPr id="9" name="Content Placeholder 8" descr="Macintosh HD:Users:Nambaby:Desktop:Screen Shot 2013-01-16 at 11.03.10 AM.png"/>
          <p:cNvPicPr>
            <a:picLocks noGrp="1"/>
          </p:cNvPicPr>
          <p:nvPr>
            <p:ph sz="half" idx="2"/>
          </p:nvPr>
        </p:nvPicPr>
        <p:blipFill>
          <a:blip r:embed="rId3">
            <a:extLst>
              <a:ext uri="{28A0092B-C50C-407E-A947-70E740481C1C}">
                <a14:useLocalDpi xmlns:a14="http://schemas.microsoft.com/office/drawing/2010/main" val="0"/>
              </a:ext>
            </a:extLst>
          </a:blip>
          <a:srcRect l="20367" r="20367"/>
          <a:stretch>
            <a:fillRect/>
          </a:stretch>
        </p:blipFill>
        <p:spPr bwMode="auto">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9329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S102787942">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863CEF8-E427-41A3-B701-02CD4579E2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TS102787942.potx</Template>
  <TotalTime>0</TotalTime>
  <Words>2096</Words>
  <Application>Microsoft Macintosh PowerPoint</Application>
  <PresentationFormat>On-screen Show (4:3)</PresentationFormat>
  <Paragraphs>457</Paragraphs>
  <Slides>50</Slides>
  <Notes>27</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TS102787942</vt:lpstr>
      <vt:lpstr>Rental House Finding System</vt:lpstr>
      <vt:lpstr>CONTENTS</vt:lpstr>
      <vt:lpstr>1. Introduction</vt:lpstr>
      <vt:lpstr>1.1 The People</vt:lpstr>
      <vt:lpstr>1.2 Background</vt:lpstr>
      <vt:lpstr>1.2 Background</vt:lpstr>
      <vt:lpstr>1.2 Background</vt:lpstr>
      <vt:lpstr>1.2 Background</vt:lpstr>
      <vt:lpstr>1.3 Literature Review</vt:lpstr>
      <vt:lpstr>1.3 Literature Review</vt:lpstr>
      <vt:lpstr>1.3 Literature Review</vt:lpstr>
      <vt:lpstr>1.4 Our Proposal &amp; Product</vt:lpstr>
      <vt:lpstr>1.3 Our Proposal &amp; Product</vt:lpstr>
      <vt:lpstr>2. Project Plan Management</vt:lpstr>
      <vt:lpstr>2.1 Software Process Model</vt:lpstr>
      <vt:lpstr>2.2 Roles and Responsibilities</vt:lpstr>
      <vt:lpstr>2.3 Development Environment</vt:lpstr>
      <vt:lpstr>2.3 Development Environment</vt:lpstr>
      <vt:lpstr>2.4 Project Management Plan</vt:lpstr>
      <vt:lpstr>3. Software Requirements</vt:lpstr>
      <vt:lpstr>3.1 User Requirements</vt:lpstr>
      <vt:lpstr>3.1 User Requirements</vt:lpstr>
      <vt:lpstr>3.1 User Requirements</vt:lpstr>
      <vt:lpstr>3.1 User Requirements</vt:lpstr>
      <vt:lpstr>3.2 System Requirements</vt:lpstr>
      <vt:lpstr>3.2 System Requirements</vt:lpstr>
      <vt:lpstr>3.2 System Requirements</vt:lpstr>
      <vt:lpstr>3.2 System Requirements</vt:lpstr>
      <vt:lpstr>3.3 Non-functional Requirements</vt:lpstr>
      <vt:lpstr>3.3.1 Usability</vt:lpstr>
      <vt:lpstr>PowerPoint Presentation</vt:lpstr>
      <vt:lpstr>3.3.2 Reliability</vt:lpstr>
      <vt:lpstr>3.3.3 Availability</vt:lpstr>
      <vt:lpstr>3.3.4 Security</vt:lpstr>
      <vt:lpstr>3.3.5 Maintainability</vt:lpstr>
      <vt:lpstr>3.3.6 Portability</vt:lpstr>
      <vt:lpstr>3.3.7 Performance</vt:lpstr>
      <vt:lpstr>PowerPoint Presentation</vt:lpstr>
      <vt:lpstr>4. Software Design Description</vt:lpstr>
      <vt:lpstr>4.1 Overall System Architecture</vt:lpstr>
      <vt:lpstr>4.2 Web Application Architecture</vt:lpstr>
      <vt:lpstr>4.3 Detail Design</vt:lpstr>
      <vt:lpstr>4.3 Detail Design</vt:lpstr>
      <vt:lpstr>4.3 Detail Design</vt:lpstr>
      <vt:lpstr>4.4 Database Design</vt:lpstr>
      <vt:lpstr>4.4 Database Design</vt:lpstr>
      <vt:lpstr>5. Software Test Documentation</vt:lpstr>
      <vt:lpstr>6. Demo</vt:lpstr>
      <vt:lpstr>7. 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2013-04-21T08:24:07Z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TC027879429991</vt:lpwstr>
  </property>
</Properties>
</file>